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2" r:id="rId3"/>
    <p:sldId id="263" r:id="rId4"/>
    <p:sldId id="264" r:id="rId5"/>
    <p:sldId id="257" r:id="rId6"/>
    <p:sldId id="258" r:id="rId7"/>
    <p:sldId id="259" r:id="rId8"/>
    <p:sldId id="301" r:id="rId9"/>
    <p:sldId id="261" r:id="rId10"/>
    <p:sldId id="265" r:id="rId11"/>
    <p:sldId id="285" r:id="rId12"/>
    <p:sldId id="266" r:id="rId13"/>
    <p:sldId id="295" r:id="rId14"/>
    <p:sldId id="268" r:id="rId15"/>
    <p:sldId id="305" r:id="rId16"/>
    <p:sldId id="279" r:id="rId17"/>
    <p:sldId id="280" r:id="rId18"/>
    <p:sldId id="281" r:id="rId19"/>
    <p:sldId id="282" r:id="rId20"/>
    <p:sldId id="276" r:id="rId21"/>
    <p:sldId id="270" r:id="rId22"/>
    <p:sldId id="272" r:id="rId23"/>
    <p:sldId id="271" r:id="rId24"/>
    <p:sldId id="273" r:id="rId25"/>
    <p:sldId id="274" r:id="rId26"/>
    <p:sldId id="275" r:id="rId27"/>
    <p:sldId id="296" r:id="rId28"/>
    <p:sldId id="290" r:id="rId29"/>
    <p:sldId id="303" r:id="rId30"/>
    <p:sldId id="304" r:id="rId31"/>
    <p:sldId id="291" r:id="rId32"/>
    <p:sldId id="277" r:id="rId33"/>
    <p:sldId id="278" r:id="rId34"/>
    <p:sldId id="283" r:id="rId35"/>
    <p:sldId id="284" r:id="rId36"/>
    <p:sldId id="286" r:id="rId37"/>
    <p:sldId id="287" r:id="rId38"/>
    <p:sldId id="288" r:id="rId39"/>
    <p:sldId id="300" r:id="rId40"/>
    <p:sldId id="297" r:id="rId41"/>
    <p:sldId id="298" r:id="rId42"/>
    <p:sldId id="299" r:id="rId43"/>
    <p:sldId id="289" r:id="rId44"/>
    <p:sldId id="302" r:id="rId45"/>
    <p:sldId id="294" r:id="rId46"/>
    <p:sldId id="292" r:id="rId47"/>
    <p:sldId id="293" r:id="rId48"/>
    <p:sldId id="306"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Yuvarlatılmış Çapraz Köşeli Dikdörtgen"/>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Başlık"/>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tr-TR" smtClean="0"/>
              <a:t>Asıl başlık stili için tıklatın</a:t>
            </a:r>
            <a:endParaRPr kumimoji="0" lang="en-US"/>
          </a:p>
        </p:txBody>
      </p:sp>
      <p:sp>
        <p:nvSpPr>
          <p:cNvPr id="9" name="8 Alt Başlık"/>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0" name="9 Veri Yer Tutucusu"/>
          <p:cNvSpPr>
            <a:spLocks noGrp="1"/>
          </p:cNvSpPr>
          <p:nvPr>
            <p:ph type="dt" sz="half" idx="10"/>
          </p:nvPr>
        </p:nvSpPr>
        <p:spPr>
          <a:xfrm>
            <a:off x="5562600" y="6509004"/>
            <a:ext cx="3002280" cy="274320"/>
          </a:xfrm>
        </p:spPr>
        <p:txBody>
          <a:bodyPr vert="horz" rtlCol="0"/>
          <a:lstStyle>
            <a:extLst/>
          </a:lstStyle>
          <a:p>
            <a:fld id="{D9F75050-0E15-4C5B-92B0-66D068882F1F}" type="datetimeFigureOut">
              <a:rPr lang="tr-TR" smtClean="0"/>
              <a:pPr/>
              <a:t>17.12.2020</a:t>
            </a:fld>
            <a:endParaRPr lang="tr-TR"/>
          </a:p>
        </p:txBody>
      </p:sp>
      <p:sp>
        <p:nvSpPr>
          <p:cNvPr id="11" name="10 Slayt Numarası Yer Tutucusu"/>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DEFA8C-F947-479F-BE07-76B6B3F80BF1}" type="slidenum">
              <a:rPr lang="tr-TR" smtClean="0"/>
              <a:pPr/>
              <a:t>‹#›</a:t>
            </a:fld>
            <a:endParaRPr lang="tr-TR"/>
          </a:p>
        </p:txBody>
      </p:sp>
      <p:sp>
        <p:nvSpPr>
          <p:cNvPr id="12" name="11 Altbilgi Yer Tutucusu"/>
          <p:cNvSpPr>
            <a:spLocks noGrp="1"/>
          </p:cNvSpPr>
          <p:nvPr>
            <p:ph type="ftr" sz="quarter" idx="12"/>
          </p:nvPr>
        </p:nvSpPr>
        <p:spPr>
          <a:xfrm>
            <a:off x="1600200" y="6509004"/>
            <a:ext cx="3907464" cy="274320"/>
          </a:xfrm>
        </p:spPr>
        <p:txBody>
          <a:bodyPr vert="horz" rtlCol="0"/>
          <a:lstStyle>
            <a:extLst/>
          </a:lstStyle>
          <a:p>
            <a:endParaRPr lang="tr-T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17.12.2020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lvl1pPr algn="l">
              <a:defRPr/>
            </a:lvl1pPr>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17.12.2020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6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17.12.2020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7" name="6 Dikdörtgen"/>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a:xfrm>
            <a:off x="5562600" y="6513670"/>
            <a:ext cx="3002280" cy="274320"/>
          </a:xfrm>
        </p:spPr>
        <p:txBody>
          <a:bodyPr vert="horz" rtlCol="0"/>
          <a:lstStyle>
            <a:extLst/>
          </a:lstStyle>
          <a:p>
            <a:fld id="{D9F75050-0E15-4C5B-92B0-66D068882F1F}" type="datetimeFigureOut">
              <a:rPr lang="tr-TR" smtClean="0"/>
              <a:pPr/>
              <a:t>17.12.2020</a:t>
            </a:fld>
            <a:endParaRPr lang="tr-TR"/>
          </a:p>
        </p:txBody>
      </p:sp>
      <p:sp>
        <p:nvSpPr>
          <p:cNvPr id="9" name="8 Slayt Numarası Yer Tutucusu"/>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a:xfrm>
            <a:off x="1600200" y="6513670"/>
            <a:ext cx="3907464" cy="274320"/>
          </a:xfrm>
        </p:spPr>
        <p:txBody>
          <a:bodyPr vert="horz" rtlCol="0"/>
          <a:lstStyle>
            <a:extLst/>
          </a:lstStyle>
          <a:p>
            <a:endParaRPr lang="tr-T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17.12.2020</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a:xfrm>
            <a:off x="8641080" y="6514568"/>
            <a:ext cx="464288" cy="274320"/>
          </a:xfrm>
        </p:spPr>
        <p:txBody>
          <a:bodyPr/>
          <a:lstStyle>
            <a:extLst/>
          </a:lstStyle>
          <a:p>
            <a:fld id="{B1DEFA8C-F947-479F-BE07-76B6B3F80BF1}" type="slidenum">
              <a:rPr lang="tr-TR" smtClean="0"/>
              <a:pPr/>
              <a:t>‹#›</a:t>
            </a:fld>
            <a:endParaRPr lang="tr-TR"/>
          </a:p>
        </p:txBody>
      </p:sp>
      <p:sp>
        <p:nvSpPr>
          <p:cNvPr id="10" name="9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9 Dikdörtgen"/>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Dikdörtgen"/>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Başlık"/>
          <p:cNvSpPr>
            <a:spLocks noGrp="1"/>
          </p:cNvSpPr>
          <p:nvPr>
            <p:ph type="title"/>
          </p:nvPr>
        </p:nvSpPr>
        <p:spPr>
          <a:xfrm>
            <a:off x="457200" y="251948"/>
            <a:ext cx="8229600"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17.12.2020</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a:xfrm>
            <a:off x="8641080" y="6514568"/>
            <a:ext cx="464288" cy="274320"/>
          </a:xfrm>
        </p:spPr>
        <p:txBody>
          <a:bodyPr/>
          <a:lstStyle>
            <a:extLst/>
          </a:lstStyle>
          <a:p>
            <a:fld id="{B1DEFA8C-F947-479F-BE07-76B6B3F80BF1}" type="slidenum">
              <a:rPr lang="tr-TR" smtClean="0"/>
              <a:pPr/>
              <a:t>‹#›</a:t>
            </a:fld>
            <a:endParaRPr lang="tr-T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218"/>
            <a:ext cx="8229600"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D9F75050-0E15-4C5B-92B0-66D068882F1F}" type="datetimeFigureOut">
              <a:rPr lang="tr-TR" smtClean="0"/>
              <a:pPr/>
              <a:t>17.12.2020</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D9F75050-0E15-4C5B-92B0-66D068882F1F}" type="datetimeFigureOut">
              <a:rPr lang="tr-TR" smtClean="0"/>
              <a:pPr/>
              <a:t>17.12.2020</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8" name="7 Dikdörtgen"/>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963136" y="304800"/>
            <a:ext cx="3931920" cy="762000"/>
          </a:xfrm>
        </p:spPr>
        <p:txBody>
          <a:bodyPr anchor="b"/>
          <a:lstStyle>
            <a:lvl1pPr marL="0" algn="r">
              <a:buNone/>
              <a:defRPr sz="2000" b="1"/>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9" name="8 Veri Yer Tutucusu"/>
          <p:cNvSpPr>
            <a:spLocks noGrp="1"/>
          </p:cNvSpPr>
          <p:nvPr>
            <p:ph type="dt" sz="half" idx="10"/>
          </p:nvPr>
        </p:nvSpPr>
        <p:spPr>
          <a:xfrm>
            <a:off x="5562600" y="6513670"/>
            <a:ext cx="3002280" cy="274320"/>
          </a:xfrm>
        </p:spPr>
        <p:txBody>
          <a:bodyPr vert="horz" rtlCol="0"/>
          <a:lstStyle>
            <a:extLst/>
          </a:lstStyle>
          <a:p>
            <a:fld id="{D9F75050-0E15-4C5B-92B0-66D068882F1F}" type="datetimeFigureOut">
              <a:rPr lang="tr-TR" smtClean="0"/>
              <a:pPr/>
              <a:t>17.12.2020</a:t>
            </a:fld>
            <a:endParaRPr lang="tr-TR"/>
          </a:p>
        </p:txBody>
      </p:sp>
      <p:sp>
        <p:nvSpPr>
          <p:cNvPr id="10" name="9 Slayt Numarası Yer Tutucusu"/>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DEFA8C-F947-479F-BE07-76B6B3F80BF1}" type="slidenum">
              <a:rPr lang="tr-TR" smtClean="0"/>
              <a:pPr/>
              <a:t>‹#›</a:t>
            </a:fld>
            <a:endParaRPr lang="tr-TR"/>
          </a:p>
        </p:txBody>
      </p:sp>
      <p:sp>
        <p:nvSpPr>
          <p:cNvPr id="11" name="10 Altbilgi Yer Tutucusu"/>
          <p:cNvSpPr>
            <a:spLocks noGrp="1"/>
          </p:cNvSpPr>
          <p:nvPr>
            <p:ph type="ftr" sz="quarter" idx="12"/>
          </p:nvPr>
        </p:nvSpPr>
        <p:spPr>
          <a:xfrm>
            <a:off x="1600200" y="6513670"/>
            <a:ext cx="3907464" cy="274320"/>
          </a:xfrm>
        </p:spPr>
        <p:txBody>
          <a:bodyPr vert="horz" rtlCol="0"/>
          <a:lstStyle>
            <a:extLst/>
          </a:lstStyle>
          <a:p>
            <a:endParaRPr lang="tr-T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3040443" y="4724400"/>
            <a:ext cx="5486400" cy="664536"/>
          </a:xfrm>
        </p:spPr>
        <p:txBody>
          <a:bodyPr anchor="b"/>
          <a:lstStyle>
            <a:lvl1pPr marL="0" algn="r">
              <a:buNone/>
              <a:defRPr sz="2000" b="1"/>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13" name="12 Resim Yer Tutucusu"/>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8" name="7 Veri Yer Tutucusu"/>
          <p:cNvSpPr>
            <a:spLocks noGrp="1"/>
          </p:cNvSpPr>
          <p:nvPr>
            <p:ph type="dt" sz="half" idx="10"/>
          </p:nvPr>
        </p:nvSpPr>
        <p:spPr>
          <a:xfrm>
            <a:off x="5562600" y="6509004"/>
            <a:ext cx="3002280" cy="274320"/>
          </a:xfrm>
        </p:spPr>
        <p:txBody>
          <a:bodyPr vert="horz" rtlCol="0"/>
          <a:lstStyle>
            <a:extLst/>
          </a:lstStyle>
          <a:p>
            <a:fld id="{D9F75050-0E15-4C5B-92B0-66D068882F1F}" type="datetimeFigureOut">
              <a:rPr lang="tr-TR" smtClean="0"/>
              <a:pPr/>
              <a:t>17.12.2020</a:t>
            </a:fld>
            <a:endParaRPr lang="tr-TR"/>
          </a:p>
        </p:txBody>
      </p:sp>
      <p:sp>
        <p:nvSpPr>
          <p:cNvPr id="9" name="8 Slayt Numarası Yer Tutucusu"/>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a:xfrm>
            <a:off x="1600200" y="6509004"/>
            <a:ext cx="3907464" cy="274320"/>
          </a:xfrm>
        </p:spPr>
        <p:txBody>
          <a:bodyPr vert="horz" rtlCol="0"/>
          <a:lstStyle>
            <a:extLst/>
          </a:lstStyle>
          <a:p>
            <a:endParaRPr lang="tr-T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Yuvarlatılmış Çapraz Köşeli Dikdörtgen"/>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Altbilgi Yer Tutucusu"/>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tr-TR"/>
          </a:p>
        </p:txBody>
      </p:sp>
      <p:sp>
        <p:nvSpPr>
          <p:cNvPr id="14" name="13 Veri Yer Tutucusu"/>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9F75050-0E15-4C5B-92B0-66D068882F1F}" type="datetimeFigureOut">
              <a:rPr lang="tr-TR" smtClean="0"/>
              <a:pPr/>
              <a:t>17.12.2020</a:t>
            </a:fld>
            <a:endParaRPr lang="tr-TR"/>
          </a:p>
        </p:txBody>
      </p:sp>
      <p:sp>
        <p:nvSpPr>
          <p:cNvPr id="23" name="22 Slayt Numarası Yer Tutucusu"/>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1DEFA8C-F947-479F-BE07-76B6B3F80BF1}" type="slidenum">
              <a:rPr lang="tr-TR" smtClean="0"/>
              <a:pPr/>
              <a:t>‹#›</a:t>
            </a:fld>
            <a:endParaRPr lang="tr-TR"/>
          </a:p>
        </p:txBody>
      </p:sp>
      <p:sp>
        <p:nvSpPr>
          <p:cNvPr id="22" name="21 Başlık Yer Tutucusu"/>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Atatürk</a:t>
            </a:r>
            <a:endParaRPr lang="tr-TR" dirty="0"/>
          </a:p>
        </p:txBody>
      </p:sp>
      <p:sp>
        <p:nvSpPr>
          <p:cNvPr id="3" name="2 Alt Başlık"/>
          <p:cNvSpPr>
            <a:spLocks noGrp="1"/>
          </p:cNvSpPr>
          <p:nvPr>
            <p:ph type="subTitle" idx="1"/>
          </p:nvPr>
        </p:nvSpPr>
        <p:spPr/>
        <p:txBody>
          <a:bodyPr/>
          <a:lstStyle/>
          <a:p>
            <a:r>
              <a:rPr lang="tr-TR" dirty="0" err="1" smtClean="0"/>
              <a:t>Who</a:t>
            </a:r>
            <a:r>
              <a:rPr lang="tr-TR" dirty="0" smtClean="0"/>
              <a:t> </a:t>
            </a:r>
            <a:r>
              <a:rPr lang="tr-TR" dirty="0" err="1" smtClean="0"/>
              <a:t>was</a:t>
            </a:r>
            <a:r>
              <a:rPr lang="tr-TR" dirty="0" smtClean="0"/>
              <a:t> </a:t>
            </a:r>
            <a:r>
              <a:rPr lang="tr-TR" dirty="0" err="1" smtClean="0"/>
              <a:t>the</a:t>
            </a:r>
            <a:r>
              <a:rPr lang="tr-TR" dirty="0" smtClean="0"/>
              <a:t> “</a:t>
            </a:r>
            <a:r>
              <a:rPr lang="tr-TR" dirty="0" err="1" smtClean="0"/>
              <a:t>father</a:t>
            </a:r>
            <a:r>
              <a:rPr lang="tr-TR" dirty="0" smtClean="0"/>
              <a:t> of </a:t>
            </a:r>
            <a:r>
              <a:rPr lang="tr-TR" dirty="0" err="1" smtClean="0"/>
              <a:t>the</a:t>
            </a:r>
            <a:r>
              <a:rPr lang="tr-TR" dirty="0" smtClean="0"/>
              <a:t> </a:t>
            </a:r>
            <a:r>
              <a:rPr lang="tr-TR" dirty="0" err="1" smtClean="0"/>
              <a:t>turks</a:t>
            </a:r>
            <a:r>
              <a:rPr lang="tr-TR" dirty="0" smtClean="0"/>
              <a:t>”</a:t>
            </a:r>
            <a:endParaRPr lang="tr-TR" dirty="0"/>
          </a:p>
        </p:txBody>
      </p:sp>
      <p:pic>
        <p:nvPicPr>
          <p:cNvPr id="4" name="3 Resim" descr="Ata.jpg"/>
          <p:cNvPicPr>
            <a:picLocks noChangeAspect="1"/>
          </p:cNvPicPr>
          <p:nvPr/>
        </p:nvPicPr>
        <p:blipFill>
          <a:blip r:embed="rId2" cstate="print"/>
          <a:stretch>
            <a:fillRect/>
          </a:stretch>
        </p:blipFill>
        <p:spPr>
          <a:xfrm>
            <a:off x="683568" y="3771542"/>
            <a:ext cx="2664296" cy="23732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4 Resim" descr="indir.png"/>
          <p:cNvPicPr>
            <a:picLocks noChangeAspect="1"/>
          </p:cNvPicPr>
          <p:nvPr/>
        </p:nvPicPr>
        <p:blipFill>
          <a:blip r:embed="rId3" cstate="print"/>
          <a:stretch>
            <a:fillRect/>
          </a:stretch>
        </p:blipFill>
        <p:spPr>
          <a:xfrm>
            <a:off x="8316416" y="5863708"/>
            <a:ext cx="827584" cy="994292"/>
          </a:xfrm>
          <a:prstGeom prst="rect">
            <a:avLst/>
          </a:prstGeom>
          <a:ln>
            <a:noFill/>
          </a:ln>
          <a:effectLst>
            <a:outerShdw blurRad="292100" dist="139700" dir="2700000" algn="tl" rotWithShape="0">
              <a:srgbClr val="333333">
                <a:alpha val="65000"/>
              </a:srgbClr>
            </a:outerShdw>
          </a:effectLst>
        </p:spPr>
      </p:pic>
      <p:sp>
        <p:nvSpPr>
          <p:cNvPr id="6" name="5 Metin kutusu"/>
          <p:cNvSpPr txBox="1"/>
          <p:nvPr/>
        </p:nvSpPr>
        <p:spPr>
          <a:xfrm>
            <a:off x="5364088" y="6488668"/>
            <a:ext cx="2952328" cy="369332"/>
          </a:xfrm>
          <a:prstGeom prst="rect">
            <a:avLst/>
          </a:prstGeom>
          <a:noFill/>
        </p:spPr>
        <p:txBody>
          <a:bodyPr wrap="square" rtlCol="0">
            <a:spAutoFit/>
          </a:bodyPr>
          <a:lstStyle/>
          <a:p>
            <a:r>
              <a:rPr lang="tr-TR" dirty="0" smtClean="0"/>
              <a:t>Acar Tuna Yılmaz   BBAHL</a:t>
            </a:r>
            <a:endParaRPr lang="tr-TR" dirty="0"/>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ata 6.jpg"/>
          <p:cNvPicPr>
            <a:picLocks noGrp="1" noChangeAspect="1"/>
          </p:cNvPicPr>
          <p:nvPr>
            <p:ph idx="1"/>
          </p:nvPr>
        </p:nvPicPr>
        <p:blipFill>
          <a:blip r:embed="rId2" cstate="print"/>
          <a:stretch>
            <a:fillRect/>
          </a:stretch>
        </p:blipFill>
        <p:spPr>
          <a:xfrm>
            <a:off x="2627784" y="1124744"/>
            <a:ext cx="3960440" cy="499015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His </a:t>
            </a:r>
            <a:r>
              <a:rPr lang="tr-TR" dirty="0" err="1" smtClean="0"/>
              <a:t>early</a:t>
            </a:r>
            <a:r>
              <a:rPr lang="tr-TR" dirty="0" smtClean="0"/>
              <a:t> service </a:t>
            </a:r>
            <a:r>
              <a:rPr lang="tr-TR" dirty="0" err="1" smtClean="0"/>
              <a:t>for</a:t>
            </a:r>
            <a:r>
              <a:rPr lang="tr-TR" dirty="0" smtClean="0"/>
              <a:t> </a:t>
            </a:r>
            <a:r>
              <a:rPr lang="tr-TR" dirty="0" err="1" smtClean="0"/>
              <a:t>military</a:t>
            </a:r>
            <a:endParaRPr lang="tr-TR" dirty="0"/>
          </a:p>
        </p:txBody>
      </p:sp>
      <p:sp>
        <p:nvSpPr>
          <p:cNvPr id="3" name="2 İçerik Yer Tutucusu"/>
          <p:cNvSpPr>
            <a:spLocks noGrp="1"/>
          </p:cNvSpPr>
          <p:nvPr>
            <p:ph idx="1"/>
          </p:nvPr>
        </p:nvSpPr>
        <p:spPr/>
        <p:txBody>
          <a:bodyPr/>
          <a:lstStyle/>
          <a:p>
            <a:pPr>
              <a:buNone/>
            </a:pPr>
            <a:r>
              <a:rPr lang="tr-TR" dirty="0" smtClean="0"/>
              <a:t>He </a:t>
            </a:r>
            <a:r>
              <a:rPr lang="tr-TR" dirty="0" err="1" smtClean="0"/>
              <a:t>serviced</a:t>
            </a:r>
            <a:r>
              <a:rPr lang="tr-TR" dirty="0" smtClean="0"/>
              <a:t> as a </a:t>
            </a:r>
            <a:r>
              <a:rPr lang="tr-TR" dirty="0" err="1" smtClean="0"/>
              <a:t>attache</a:t>
            </a:r>
            <a:r>
              <a:rPr lang="tr-TR" dirty="0" smtClean="0"/>
              <a:t> in </a:t>
            </a:r>
            <a:r>
              <a:rPr lang="tr-TR" dirty="0" err="1" smtClean="0"/>
              <a:t>Sofia</a:t>
            </a:r>
            <a:r>
              <a:rPr lang="tr-TR" dirty="0" smtClean="0"/>
              <a:t>/</a:t>
            </a:r>
            <a:r>
              <a:rPr lang="tr-TR" dirty="0" err="1" smtClean="0"/>
              <a:t>Bulgaria</a:t>
            </a:r>
            <a:r>
              <a:rPr lang="tr-TR" dirty="0" smtClean="0"/>
              <a:t>.</a:t>
            </a:r>
          </a:p>
          <a:p>
            <a:pPr>
              <a:buNone/>
            </a:pPr>
            <a:r>
              <a:rPr lang="tr-TR" dirty="0" err="1" smtClean="0"/>
              <a:t>Here</a:t>
            </a:r>
            <a:r>
              <a:rPr lang="tr-TR" dirty="0" smtClean="0"/>
              <a:t>, he </a:t>
            </a:r>
            <a:r>
              <a:rPr lang="tr-TR" dirty="0" err="1" smtClean="0"/>
              <a:t>affected</a:t>
            </a:r>
            <a:r>
              <a:rPr lang="tr-TR" dirty="0" smtClean="0"/>
              <a:t> </a:t>
            </a:r>
            <a:r>
              <a:rPr lang="tr-TR" dirty="0" err="1" smtClean="0"/>
              <a:t>by</a:t>
            </a:r>
            <a:r>
              <a:rPr lang="tr-TR" dirty="0" smtClean="0"/>
              <a:t> art </a:t>
            </a:r>
            <a:r>
              <a:rPr lang="tr-TR" dirty="0" err="1" smtClean="0"/>
              <a:t>and</a:t>
            </a:r>
            <a:r>
              <a:rPr lang="tr-TR" dirty="0" smtClean="0"/>
              <a:t> modern</a:t>
            </a:r>
          </a:p>
          <a:p>
            <a:pPr>
              <a:buNone/>
            </a:pPr>
            <a:r>
              <a:rPr lang="tr-TR" dirty="0" err="1" smtClean="0"/>
              <a:t>Events</a:t>
            </a:r>
            <a:r>
              <a:rPr lang="tr-TR" dirty="0" smtClean="0"/>
              <a:t>. He </a:t>
            </a:r>
            <a:r>
              <a:rPr lang="tr-TR" dirty="0" err="1" smtClean="0"/>
              <a:t>went</a:t>
            </a:r>
            <a:r>
              <a:rPr lang="tr-TR" dirty="0" smtClean="0"/>
              <a:t> </a:t>
            </a:r>
            <a:r>
              <a:rPr lang="tr-TR" dirty="0" err="1" smtClean="0"/>
              <a:t>to</a:t>
            </a:r>
            <a:r>
              <a:rPr lang="tr-TR" dirty="0" smtClean="0"/>
              <a:t> </a:t>
            </a:r>
            <a:r>
              <a:rPr lang="tr-TR" dirty="0" err="1" smtClean="0"/>
              <a:t>theatres</a:t>
            </a:r>
            <a:r>
              <a:rPr lang="tr-TR" dirty="0" smtClean="0"/>
              <a:t> </a:t>
            </a:r>
            <a:r>
              <a:rPr lang="tr-TR" dirty="0" err="1" smtClean="0"/>
              <a:t>and</a:t>
            </a:r>
            <a:r>
              <a:rPr lang="tr-TR" dirty="0" smtClean="0"/>
              <a:t> </a:t>
            </a:r>
            <a:r>
              <a:rPr lang="tr-TR" dirty="0" err="1" smtClean="0"/>
              <a:t>proms</a:t>
            </a:r>
            <a:r>
              <a:rPr lang="tr-TR" dirty="0" smtClean="0"/>
              <a:t>.</a:t>
            </a:r>
          </a:p>
          <a:p>
            <a:pPr>
              <a:buNone/>
            </a:pPr>
            <a:r>
              <a:rPr lang="tr-TR" dirty="0" smtClean="0"/>
              <a:t>İn </a:t>
            </a:r>
            <a:r>
              <a:rPr lang="tr-TR" dirty="0" err="1" smtClean="0"/>
              <a:t>proms</a:t>
            </a:r>
            <a:r>
              <a:rPr lang="tr-TR" dirty="0" smtClean="0"/>
              <a:t> he </a:t>
            </a:r>
            <a:r>
              <a:rPr lang="tr-TR" dirty="0" err="1" smtClean="0"/>
              <a:t>meet</a:t>
            </a:r>
            <a:r>
              <a:rPr lang="tr-TR" dirty="0" smtClean="0"/>
              <a:t> </a:t>
            </a:r>
            <a:r>
              <a:rPr lang="tr-TR" dirty="0" err="1" smtClean="0"/>
              <a:t>with</a:t>
            </a:r>
            <a:r>
              <a:rPr lang="tr-TR" dirty="0" smtClean="0"/>
              <a:t> </a:t>
            </a:r>
            <a:r>
              <a:rPr lang="tr-TR" dirty="0" err="1" smtClean="0"/>
              <a:t>politicians</a:t>
            </a:r>
            <a:r>
              <a:rPr lang="tr-TR" dirty="0" smtClean="0"/>
              <a:t> </a:t>
            </a:r>
            <a:r>
              <a:rPr lang="tr-TR" dirty="0" err="1" smtClean="0"/>
              <a:t>and</a:t>
            </a:r>
            <a:endParaRPr lang="tr-TR" dirty="0" smtClean="0"/>
          </a:p>
          <a:p>
            <a:pPr>
              <a:buNone/>
            </a:pPr>
            <a:r>
              <a:rPr lang="tr-TR" dirty="0" err="1" smtClean="0"/>
              <a:t>Other</a:t>
            </a:r>
            <a:r>
              <a:rPr lang="tr-TR" dirty="0" smtClean="0"/>
              <a:t> </a:t>
            </a:r>
            <a:r>
              <a:rPr lang="tr-TR" dirty="0" err="1" smtClean="0"/>
              <a:t>important</a:t>
            </a:r>
            <a:r>
              <a:rPr lang="tr-TR" dirty="0" smtClean="0"/>
              <a:t> </a:t>
            </a:r>
            <a:r>
              <a:rPr lang="tr-TR" dirty="0" err="1" smtClean="0"/>
              <a:t>people</a:t>
            </a:r>
            <a:r>
              <a:rPr lang="tr-TR" dirty="0" smtClean="0"/>
              <a:t>. He </a:t>
            </a:r>
            <a:r>
              <a:rPr lang="tr-TR" dirty="0" err="1" smtClean="0"/>
              <a:t>experienced</a:t>
            </a:r>
            <a:endParaRPr lang="tr-TR" dirty="0" smtClean="0"/>
          </a:p>
          <a:p>
            <a:pPr>
              <a:buNone/>
            </a:pPr>
            <a:r>
              <a:rPr lang="tr-TR" dirty="0" err="1" smtClean="0"/>
              <a:t>Diplomacy</a:t>
            </a:r>
            <a:r>
              <a:rPr lang="tr-TR" dirty="0" smtClean="0"/>
              <a:t> </a:t>
            </a:r>
            <a:r>
              <a:rPr lang="tr-TR" dirty="0" err="1" smtClean="0"/>
              <a:t>here</a:t>
            </a:r>
            <a:r>
              <a:rPr lang="tr-TR" dirty="0" smtClean="0"/>
              <a:t>. </a:t>
            </a:r>
            <a:r>
              <a:rPr lang="tr-TR" dirty="0" err="1" smtClean="0"/>
              <a:t>Also</a:t>
            </a:r>
            <a:r>
              <a:rPr lang="tr-TR" dirty="0" smtClean="0"/>
              <a:t>, </a:t>
            </a:r>
            <a:r>
              <a:rPr lang="tr-TR" dirty="0" err="1" smtClean="0"/>
              <a:t>to</a:t>
            </a:r>
            <a:r>
              <a:rPr lang="tr-TR" dirty="0" smtClean="0"/>
              <a:t> </a:t>
            </a:r>
            <a:r>
              <a:rPr lang="tr-TR" dirty="0" err="1" smtClean="0"/>
              <a:t>him</a:t>
            </a:r>
            <a:r>
              <a:rPr lang="tr-TR" dirty="0" smtClean="0"/>
              <a:t> a </a:t>
            </a:r>
            <a:r>
              <a:rPr lang="tr-TR" dirty="0" err="1" smtClean="0"/>
              <a:t>new</a:t>
            </a:r>
            <a:r>
              <a:rPr lang="tr-TR" dirty="0" smtClean="0"/>
              <a:t> </a:t>
            </a:r>
            <a:r>
              <a:rPr lang="tr-TR" dirty="0" err="1" smtClean="0"/>
              <a:t>country</a:t>
            </a:r>
            <a:endParaRPr lang="tr-TR" dirty="0" smtClean="0"/>
          </a:p>
          <a:p>
            <a:pPr>
              <a:buNone/>
            </a:pPr>
            <a:r>
              <a:rPr lang="tr-TR" dirty="0" err="1" smtClean="0"/>
              <a:t>For</a:t>
            </a:r>
            <a:r>
              <a:rPr lang="tr-TR" dirty="0" smtClean="0"/>
              <a:t> </a:t>
            </a:r>
            <a:r>
              <a:rPr lang="tr-TR" dirty="0" err="1" smtClean="0"/>
              <a:t>the</a:t>
            </a:r>
            <a:r>
              <a:rPr lang="tr-TR" dirty="0" smtClean="0"/>
              <a:t> </a:t>
            </a:r>
            <a:r>
              <a:rPr lang="tr-TR" dirty="0" err="1" smtClean="0"/>
              <a:t>Turks</a:t>
            </a:r>
            <a:r>
              <a:rPr lang="tr-TR" dirty="0" smtClean="0"/>
              <a:t>, </a:t>
            </a:r>
            <a:r>
              <a:rPr lang="tr-TR" dirty="0" err="1" smtClean="0"/>
              <a:t>should</a:t>
            </a:r>
            <a:r>
              <a:rPr lang="tr-TR" dirty="0" smtClean="0"/>
              <a:t> </a:t>
            </a:r>
            <a:r>
              <a:rPr lang="tr-TR" dirty="0" err="1" smtClean="0"/>
              <a:t>care</a:t>
            </a:r>
            <a:r>
              <a:rPr lang="tr-TR" dirty="0" smtClean="0"/>
              <a:t> </a:t>
            </a:r>
            <a:r>
              <a:rPr lang="tr-TR" dirty="0" err="1" smtClean="0"/>
              <a:t>more</a:t>
            </a:r>
            <a:r>
              <a:rPr lang="tr-TR" dirty="0" smtClean="0"/>
              <a:t> </a:t>
            </a:r>
            <a:r>
              <a:rPr lang="tr-TR" dirty="0" err="1" smtClean="0"/>
              <a:t>about</a:t>
            </a:r>
            <a:r>
              <a:rPr lang="tr-TR" dirty="0" smtClean="0"/>
              <a:t> art.</a:t>
            </a:r>
            <a:endParaRPr lang="tr-TR" dirty="0"/>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5266928" cy="1143000"/>
          </a:xfrm>
        </p:spPr>
        <p:txBody>
          <a:bodyPr/>
          <a:lstStyle/>
          <a:p>
            <a:r>
              <a:rPr lang="tr-TR" dirty="0" err="1" smtClean="0"/>
              <a:t>Wars</a:t>
            </a:r>
            <a:r>
              <a:rPr lang="tr-TR" dirty="0" smtClean="0"/>
              <a:t> </a:t>
            </a:r>
            <a:r>
              <a:rPr lang="tr-TR" dirty="0" err="1" smtClean="0"/>
              <a:t>after</a:t>
            </a:r>
            <a:r>
              <a:rPr lang="tr-TR" dirty="0" smtClean="0"/>
              <a:t> </a:t>
            </a:r>
            <a:r>
              <a:rPr lang="tr-TR" dirty="0" err="1" smtClean="0"/>
              <a:t>wars</a:t>
            </a:r>
            <a:r>
              <a:rPr lang="tr-TR" dirty="0" smtClean="0"/>
              <a:t>…</a:t>
            </a:r>
            <a:endParaRPr lang="tr-TR" dirty="0"/>
          </a:p>
        </p:txBody>
      </p:sp>
      <p:sp>
        <p:nvSpPr>
          <p:cNvPr id="3" name="2 İçerik Yer Tutucusu"/>
          <p:cNvSpPr>
            <a:spLocks noGrp="1"/>
          </p:cNvSpPr>
          <p:nvPr>
            <p:ph idx="1"/>
          </p:nvPr>
        </p:nvSpPr>
        <p:spPr/>
        <p:txBody>
          <a:bodyPr/>
          <a:lstStyle/>
          <a:p>
            <a:r>
              <a:rPr lang="tr-TR" dirty="0" smtClean="0"/>
              <a:t>He </a:t>
            </a:r>
            <a:r>
              <a:rPr lang="tr-TR" dirty="0" err="1" smtClean="0"/>
              <a:t>always</a:t>
            </a:r>
            <a:r>
              <a:rPr lang="tr-TR" dirty="0" smtClean="0"/>
              <a:t> </a:t>
            </a:r>
            <a:r>
              <a:rPr lang="tr-TR" dirty="0" err="1" smtClean="0"/>
              <a:t>believed</a:t>
            </a:r>
            <a:r>
              <a:rPr lang="tr-TR" dirty="0" smtClean="0"/>
              <a:t> </a:t>
            </a:r>
            <a:r>
              <a:rPr lang="tr-TR" dirty="0" err="1" smtClean="0"/>
              <a:t>peace</a:t>
            </a:r>
            <a:r>
              <a:rPr lang="tr-TR" dirty="0" smtClean="0"/>
              <a:t>. </a:t>
            </a:r>
            <a:r>
              <a:rPr lang="tr-TR" dirty="0" err="1" smtClean="0"/>
              <a:t>To</a:t>
            </a:r>
            <a:r>
              <a:rPr lang="tr-TR" dirty="0" smtClean="0"/>
              <a:t> </a:t>
            </a:r>
            <a:r>
              <a:rPr lang="tr-TR" dirty="0" err="1" smtClean="0"/>
              <a:t>him</a:t>
            </a:r>
            <a:r>
              <a:rPr lang="tr-TR" dirty="0" smtClean="0"/>
              <a:t> </a:t>
            </a:r>
            <a:r>
              <a:rPr lang="tr-TR" dirty="0" err="1" smtClean="0"/>
              <a:t>war</a:t>
            </a:r>
            <a:r>
              <a:rPr lang="tr-TR" dirty="0" smtClean="0"/>
              <a:t> </a:t>
            </a:r>
            <a:r>
              <a:rPr lang="tr-TR" dirty="0" err="1" smtClean="0"/>
              <a:t>Could</a:t>
            </a:r>
            <a:r>
              <a:rPr lang="tr-TR" dirty="0" smtClean="0"/>
              <a:t> </a:t>
            </a:r>
            <a:r>
              <a:rPr lang="tr-TR" dirty="0" err="1" smtClean="0"/>
              <a:t>only</a:t>
            </a:r>
            <a:r>
              <a:rPr lang="tr-TR" dirty="0" smtClean="0"/>
              <a:t> be in a </a:t>
            </a:r>
            <a:r>
              <a:rPr lang="tr-TR" dirty="0" err="1" smtClean="0"/>
              <a:t>situation</a:t>
            </a:r>
            <a:r>
              <a:rPr lang="tr-TR" dirty="0" smtClean="0"/>
              <a:t> </a:t>
            </a:r>
            <a:r>
              <a:rPr lang="tr-TR" dirty="0" err="1" smtClean="0"/>
              <a:t>that</a:t>
            </a:r>
            <a:r>
              <a:rPr lang="tr-TR" dirty="0" smtClean="0"/>
              <a:t> </a:t>
            </a:r>
            <a:r>
              <a:rPr lang="tr-TR" dirty="0" err="1" smtClean="0"/>
              <a:t>you</a:t>
            </a:r>
            <a:r>
              <a:rPr lang="tr-TR" dirty="0" smtClean="0"/>
              <a:t> </a:t>
            </a:r>
            <a:r>
              <a:rPr lang="tr-TR" dirty="0" err="1" smtClean="0"/>
              <a:t>Should</a:t>
            </a:r>
            <a:r>
              <a:rPr lang="tr-TR" dirty="0" smtClean="0"/>
              <a:t> </a:t>
            </a:r>
            <a:r>
              <a:rPr lang="tr-TR" dirty="0" err="1" smtClean="0"/>
              <a:t>protect</a:t>
            </a:r>
            <a:r>
              <a:rPr lang="tr-TR" dirty="0" smtClean="0"/>
              <a:t> </a:t>
            </a:r>
            <a:r>
              <a:rPr lang="tr-TR" dirty="0" err="1" smtClean="0"/>
              <a:t>your</a:t>
            </a:r>
            <a:r>
              <a:rPr lang="tr-TR" dirty="0" smtClean="0"/>
              <a:t> </a:t>
            </a:r>
            <a:r>
              <a:rPr lang="tr-TR" dirty="0" err="1" smtClean="0"/>
              <a:t>motherland</a:t>
            </a:r>
            <a:r>
              <a:rPr lang="tr-TR" dirty="0" smtClean="0"/>
              <a:t>, </a:t>
            </a:r>
            <a:r>
              <a:rPr lang="tr-TR" dirty="0" err="1" smtClean="0"/>
              <a:t>so</a:t>
            </a:r>
            <a:r>
              <a:rPr lang="tr-TR" dirty="0" smtClean="0"/>
              <a:t> a </a:t>
            </a:r>
            <a:r>
              <a:rPr lang="tr-TR" dirty="0" err="1" smtClean="0"/>
              <a:t>war</a:t>
            </a:r>
            <a:r>
              <a:rPr lang="tr-TR" dirty="0" smtClean="0"/>
              <a:t> </a:t>
            </a:r>
            <a:r>
              <a:rPr lang="tr-TR" dirty="0" err="1" smtClean="0"/>
              <a:t>Without</a:t>
            </a:r>
            <a:r>
              <a:rPr lang="tr-TR" dirty="0" smtClean="0"/>
              <a:t> </a:t>
            </a:r>
            <a:r>
              <a:rPr lang="tr-TR" dirty="0" err="1" smtClean="0"/>
              <a:t>this</a:t>
            </a:r>
            <a:r>
              <a:rPr lang="tr-TR" dirty="0" smtClean="0"/>
              <a:t> </a:t>
            </a:r>
            <a:r>
              <a:rPr lang="tr-TR" dirty="0" err="1" smtClean="0"/>
              <a:t>purpose</a:t>
            </a:r>
            <a:r>
              <a:rPr lang="tr-TR" dirty="0" smtClean="0"/>
              <a:t> </a:t>
            </a:r>
            <a:r>
              <a:rPr lang="tr-TR" dirty="0" err="1" smtClean="0"/>
              <a:t>was</a:t>
            </a:r>
            <a:r>
              <a:rPr lang="tr-TR" dirty="0" smtClean="0"/>
              <a:t> a </a:t>
            </a:r>
            <a:r>
              <a:rPr lang="tr-TR" dirty="0" err="1" smtClean="0"/>
              <a:t>murder</a:t>
            </a:r>
            <a:r>
              <a:rPr lang="tr-TR" dirty="0" smtClean="0"/>
              <a:t>. </a:t>
            </a:r>
          </a:p>
          <a:p>
            <a:endParaRPr lang="tr-TR" dirty="0" smtClean="0"/>
          </a:p>
          <a:p>
            <a:r>
              <a:rPr lang="tr-TR" dirty="0" smtClean="0"/>
              <a:t>He </a:t>
            </a:r>
            <a:r>
              <a:rPr lang="tr-TR" dirty="0" err="1" smtClean="0"/>
              <a:t>was</a:t>
            </a:r>
            <a:r>
              <a:rPr lang="tr-TR" dirty="0" smtClean="0"/>
              <a:t> a </a:t>
            </a:r>
            <a:r>
              <a:rPr lang="tr-TR" dirty="0" err="1" smtClean="0"/>
              <a:t>clever</a:t>
            </a:r>
            <a:r>
              <a:rPr lang="tr-TR" dirty="0" smtClean="0"/>
              <a:t> </a:t>
            </a:r>
            <a:r>
              <a:rPr lang="tr-TR" dirty="0" err="1" smtClean="0"/>
              <a:t>man</a:t>
            </a:r>
            <a:r>
              <a:rPr lang="tr-TR" dirty="0" smtClean="0"/>
              <a:t> </a:t>
            </a:r>
            <a:r>
              <a:rPr lang="tr-TR" dirty="0" err="1" smtClean="0"/>
              <a:t>who</a:t>
            </a:r>
            <a:r>
              <a:rPr lang="tr-TR" dirty="0" smtClean="0"/>
              <a:t> </a:t>
            </a:r>
            <a:r>
              <a:rPr lang="tr-TR" dirty="0" err="1" smtClean="0"/>
              <a:t>saw</a:t>
            </a:r>
            <a:r>
              <a:rPr lang="tr-TR" dirty="0" smtClean="0"/>
              <a:t> </a:t>
            </a:r>
            <a:r>
              <a:rPr lang="tr-TR" dirty="0" err="1" smtClean="0"/>
              <a:t>the</a:t>
            </a:r>
            <a:r>
              <a:rPr lang="tr-TR" dirty="0" smtClean="0"/>
              <a:t> </a:t>
            </a:r>
            <a:r>
              <a:rPr lang="tr-TR" dirty="0" err="1" smtClean="0"/>
              <a:t>price</a:t>
            </a:r>
            <a:r>
              <a:rPr lang="tr-TR" dirty="0" smtClean="0"/>
              <a:t> </a:t>
            </a:r>
            <a:r>
              <a:rPr lang="tr-TR" dirty="0" err="1" smtClean="0"/>
              <a:t>And</a:t>
            </a:r>
            <a:r>
              <a:rPr lang="tr-TR" dirty="0" smtClean="0"/>
              <a:t> prize of </a:t>
            </a:r>
            <a:r>
              <a:rPr lang="tr-TR" dirty="0" err="1" smtClean="0"/>
              <a:t>the</a:t>
            </a:r>
            <a:r>
              <a:rPr lang="tr-TR" dirty="0" smtClean="0"/>
              <a:t> </a:t>
            </a:r>
            <a:r>
              <a:rPr lang="tr-TR" dirty="0" err="1" smtClean="0"/>
              <a:t>war</a:t>
            </a:r>
            <a:r>
              <a:rPr lang="tr-TR" dirty="0" smtClean="0"/>
              <a:t>…</a:t>
            </a:r>
          </a:p>
          <a:p>
            <a:pPr>
              <a:buNone/>
            </a:pPr>
            <a:endParaRPr lang="tr-TR" dirty="0" smtClean="0"/>
          </a:p>
        </p:txBody>
      </p:sp>
    </p:spTree>
  </p:cSld>
  <p:clrMapOvr>
    <a:masterClrMapping/>
  </p:clrMapOvr>
  <p:transition spd="slow">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ATAS word.png"/>
          <p:cNvPicPr>
            <a:picLocks noGrp="1" noChangeAspect="1"/>
          </p:cNvPicPr>
          <p:nvPr>
            <p:ph idx="1"/>
          </p:nvPr>
        </p:nvPicPr>
        <p:blipFill>
          <a:blip r:embed="rId2" cstate="print"/>
          <a:stretch>
            <a:fillRect/>
          </a:stretch>
        </p:blipFill>
        <p:spPr>
          <a:xfrm>
            <a:off x="191124" y="260649"/>
            <a:ext cx="8842345" cy="57606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ata 7.jpg"/>
          <p:cNvPicPr>
            <a:picLocks noGrp="1" noChangeAspect="1"/>
          </p:cNvPicPr>
          <p:nvPr>
            <p:ph idx="1"/>
          </p:nvPr>
        </p:nvPicPr>
        <p:blipFill>
          <a:blip r:embed="rId2" cstate="print"/>
          <a:stretch>
            <a:fillRect/>
          </a:stretch>
        </p:blipFill>
        <p:spPr>
          <a:xfrm>
            <a:off x="449541" y="908720"/>
            <a:ext cx="3159351" cy="1944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Resim" descr="bir.jpg"/>
          <p:cNvPicPr>
            <a:picLocks noChangeAspect="1"/>
          </p:cNvPicPr>
          <p:nvPr/>
        </p:nvPicPr>
        <p:blipFill>
          <a:blip r:embed="rId3" cstate="print"/>
          <a:stretch>
            <a:fillRect/>
          </a:stretch>
        </p:blipFill>
        <p:spPr>
          <a:xfrm>
            <a:off x="4860032" y="404664"/>
            <a:ext cx="2297807" cy="26027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6" name="AutoShape 2" descr="Mustafa Kemal'in İlk Savaşı, Trablusgarp Savaşı | İşte Atatürk | Atatürk  Hakkında Bilmek İstediğiniz Herş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 name="6 Resim" descr="12345.jpg"/>
          <p:cNvPicPr>
            <a:picLocks noChangeAspect="1"/>
          </p:cNvPicPr>
          <p:nvPr/>
        </p:nvPicPr>
        <p:blipFill>
          <a:blip r:embed="rId4" cstate="print"/>
          <a:stretch>
            <a:fillRect/>
          </a:stretch>
        </p:blipFill>
        <p:spPr>
          <a:xfrm>
            <a:off x="2123728" y="3212976"/>
            <a:ext cx="4325623" cy="2422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Metin kutusu"/>
          <p:cNvSpPr txBox="1"/>
          <p:nvPr/>
        </p:nvSpPr>
        <p:spPr>
          <a:xfrm>
            <a:off x="1331640" y="6021288"/>
            <a:ext cx="6410986" cy="369332"/>
          </a:xfrm>
          <a:prstGeom prst="rect">
            <a:avLst/>
          </a:prstGeom>
          <a:noFill/>
        </p:spPr>
        <p:txBody>
          <a:bodyPr wrap="none" rtlCol="0">
            <a:spAutoFit/>
          </a:bodyPr>
          <a:lstStyle/>
          <a:p>
            <a:r>
              <a:rPr lang="tr-TR" dirty="0" smtClean="0"/>
              <a:t>Mustafa Kemal </a:t>
            </a:r>
            <a:r>
              <a:rPr lang="tr-TR" dirty="0" err="1" smtClean="0"/>
              <a:t>played</a:t>
            </a:r>
            <a:r>
              <a:rPr lang="tr-TR" dirty="0" smtClean="0"/>
              <a:t> a </a:t>
            </a:r>
            <a:r>
              <a:rPr lang="tr-TR" dirty="0" err="1" smtClean="0"/>
              <a:t>huge</a:t>
            </a:r>
            <a:r>
              <a:rPr lang="tr-TR" dirty="0" smtClean="0"/>
              <a:t> role in </a:t>
            </a:r>
            <a:r>
              <a:rPr lang="tr-TR" dirty="0" err="1" smtClean="0"/>
              <a:t>wars</a:t>
            </a:r>
            <a:r>
              <a:rPr lang="tr-TR" dirty="0" smtClean="0"/>
              <a:t> </a:t>
            </a:r>
            <a:r>
              <a:rPr lang="tr-TR" dirty="0" err="1" smtClean="0"/>
              <a:t>that</a:t>
            </a:r>
            <a:r>
              <a:rPr lang="tr-TR" dirty="0" smtClean="0"/>
              <a:t> he </a:t>
            </a:r>
            <a:r>
              <a:rPr lang="tr-TR" dirty="0" err="1" smtClean="0"/>
              <a:t>attended</a:t>
            </a:r>
            <a:r>
              <a:rPr lang="tr-TR" dirty="0" smtClean="0"/>
              <a:t>. </a:t>
            </a:r>
            <a:endParaRPr lang="tr-TR" dirty="0"/>
          </a:p>
        </p:txBody>
      </p:sp>
    </p:spTree>
  </p:cSld>
  <p:clrMapOvr>
    <a:masterClrMapping/>
  </p:clrMapOvr>
  <p:transition spd="slow">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23528" y="692696"/>
            <a:ext cx="8640960" cy="4278094"/>
          </a:xfrm>
          <a:prstGeom prst="rect">
            <a:avLst/>
          </a:prstGeom>
          <a:noFill/>
        </p:spPr>
        <p:txBody>
          <a:bodyPr wrap="square" rtlCol="0">
            <a:spAutoFit/>
          </a:bodyPr>
          <a:lstStyle/>
          <a:p>
            <a:r>
              <a:rPr lang="tr-TR" sz="1700" dirty="0" smtClean="0"/>
              <a:t>“…</a:t>
            </a:r>
            <a:r>
              <a:rPr lang="en-US" sz="1700" dirty="0" smtClean="0"/>
              <a:t>In 1914, World War I started. Atatürk</a:t>
            </a:r>
          </a:p>
          <a:p>
            <a:r>
              <a:rPr lang="tr-TR" sz="1700" dirty="0" smtClean="0"/>
              <a:t>W</a:t>
            </a:r>
            <a:r>
              <a:rPr lang="en-US" sz="1700" dirty="0" smtClean="0"/>
              <a:t>anted to fight actively. Finally, he went Tekirdağ by order of his superiors. Then, he</a:t>
            </a:r>
          </a:p>
          <a:p>
            <a:r>
              <a:rPr lang="tr-TR" sz="1700" dirty="0" smtClean="0"/>
              <a:t>W</a:t>
            </a:r>
            <a:r>
              <a:rPr lang="en-US" sz="1700" dirty="0" smtClean="0"/>
              <a:t>ent to Gelibolu (Çanakkale) to join fifth army. Atatürk and his men was assigned to</a:t>
            </a:r>
          </a:p>
          <a:p>
            <a:r>
              <a:rPr lang="tr-TR" sz="1700" dirty="0" smtClean="0"/>
              <a:t>S</a:t>
            </a:r>
            <a:r>
              <a:rPr lang="en-US" sz="1700" dirty="0" smtClean="0"/>
              <a:t>upport the army. Their duty area was at the back of the war area. Mustafa Kemal</a:t>
            </a:r>
          </a:p>
          <a:p>
            <a:r>
              <a:rPr lang="en-US" sz="1700" dirty="0" smtClean="0"/>
              <a:t>Atatürk knew the area, so, he guessed that English, French and Anzac armies would</a:t>
            </a:r>
          </a:p>
          <a:p>
            <a:r>
              <a:rPr lang="tr-TR" sz="1700" dirty="0" smtClean="0"/>
              <a:t>L</a:t>
            </a:r>
            <a:r>
              <a:rPr lang="en-US" sz="1700" dirty="0" smtClean="0"/>
              <a:t>and Seddülbahir and Arıburnu. He went to Arıburnu without any order of his</a:t>
            </a:r>
          </a:p>
          <a:p>
            <a:r>
              <a:rPr lang="tr-TR" sz="1700" dirty="0" smtClean="0"/>
              <a:t>S</a:t>
            </a:r>
            <a:r>
              <a:rPr lang="en-US" sz="1700" dirty="0" smtClean="0"/>
              <a:t>uperiors and he repulsed the enemy army. This military success was unbelievable</a:t>
            </a:r>
          </a:p>
          <a:p>
            <a:r>
              <a:rPr lang="tr-TR" sz="1700" dirty="0" smtClean="0"/>
              <a:t>A</a:t>
            </a:r>
            <a:r>
              <a:rPr lang="en-US" sz="1700" dirty="0" smtClean="0"/>
              <a:t>nd he got a lot of reputation. Maybe it was the reason that so many people gathered</a:t>
            </a:r>
          </a:p>
          <a:p>
            <a:r>
              <a:rPr lang="tr-TR" sz="1700" dirty="0" smtClean="0"/>
              <a:t>A</a:t>
            </a:r>
            <a:r>
              <a:rPr lang="en-US" sz="1700" dirty="0" smtClean="0"/>
              <a:t>round Atatürk and they fought against Greek, English, French, Italian, Armenian</a:t>
            </a:r>
          </a:p>
          <a:p>
            <a:r>
              <a:rPr lang="tr-TR" sz="1700" dirty="0" smtClean="0"/>
              <a:t>A</a:t>
            </a:r>
            <a:r>
              <a:rPr lang="en-US" sz="1700" dirty="0" smtClean="0"/>
              <a:t>rmies in Turkish Independence War. He was promoted to colonel. After that, enemy</a:t>
            </a:r>
          </a:p>
          <a:p>
            <a:r>
              <a:rPr lang="tr-TR" sz="1700" dirty="0" smtClean="0"/>
              <a:t>A</a:t>
            </a:r>
            <a:r>
              <a:rPr lang="en-US" sz="1700" dirty="0" smtClean="0"/>
              <a:t>rmies attacked Çanakkale shores many times but every time Mustafa Kemal Atatürk</a:t>
            </a:r>
          </a:p>
          <a:p>
            <a:r>
              <a:rPr lang="tr-TR" sz="1700" dirty="0" smtClean="0"/>
              <a:t>R</a:t>
            </a:r>
            <a:r>
              <a:rPr lang="en-US" sz="1700" dirty="0" smtClean="0"/>
              <a:t>epulsed them and defended Gelibolu against them. After his successes, people</a:t>
            </a:r>
          </a:p>
          <a:p>
            <a:r>
              <a:rPr lang="tr-TR" sz="1700" dirty="0" smtClean="0"/>
              <a:t>S</a:t>
            </a:r>
            <a:r>
              <a:rPr lang="en-US" sz="1700" dirty="0" smtClean="0"/>
              <a:t>tarted to call him “Anafartalar Kahramanı”, it means “Hero of Anafartalar”.</a:t>
            </a:r>
          </a:p>
          <a:p>
            <a:r>
              <a:rPr lang="en-US" sz="1700" dirty="0" smtClean="0"/>
              <a:t>Anafartalar is a part of Gelibolu. This success provided October Revolution. If we lost</a:t>
            </a:r>
          </a:p>
          <a:p>
            <a:r>
              <a:rPr lang="en-US" sz="1700" dirty="0" smtClean="0"/>
              <a:t>Çanakkale, it means we lost İstanbul. Because there was no obstacle (line of</a:t>
            </a:r>
          </a:p>
          <a:p>
            <a:r>
              <a:rPr lang="tr-TR" sz="1700" dirty="0" smtClean="0"/>
              <a:t>D</a:t>
            </a:r>
            <a:r>
              <a:rPr lang="en-US" sz="1700" dirty="0" smtClean="0"/>
              <a:t>efense) between Çanakkale and İstanbul…</a:t>
            </a:r>
            <a:r>
              <a:rPr lang="tr-TR" sz="1700" dirty="0" smtClean="0"/>
              <a:t>”</a:t>
            </a:r>
            <a:endParaRPr lang="tr-TR" sz="1700" dirty="0"/>
          </a:p>
        </p:txBody>
      </p:sp>
    </p:spTree>
  </p:cSld>
  <p:clrMapOvr>
    <a:masterClrMapping/>
  </p:clrMapOvr>
  <p:transition spd="slow">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Turkish</a:t>
            </a:r>
            <a:r>
              <a:rPr lang="tr-TR" dirty="0" smtClean="0"/>
              <a:t> </a:t>
            </a:r>
            <a:r>
              <a:rPr lang="tr-TR" dirty="0" err="1" smtClean="0"/>
              <a:t>War</a:t>
            </a:r>
            <a:r>
              <a:rPr lang="tr-TR" dirty="0" smtClean="0"/>
              <a:t> of </a:t>
            </a:r>
            <a:r>
              <a:rPr lang="tr-TR" dirty="0" err="1" smtClean="0"/>
              <a:t>İndependence</a:t>
            </a:r>
            <a:endParaRPr lang="tr-TR" dirty="0"/>
          </a:p>
        </p:txBody>
      </p:sp>
      <p:sp>
        <p:nvSpPr>
          <p:cNvPr id="3" name="2 İçerik Yer Tutucusu"/>
          <p:cNvSpPr>
            <a:spLocks noGrp="1"/>
          </p:cNvSpPr>
          <p:nvPr>
            <p:ph idx="1"/>
          </p:nvPr>
        </p:nvSpPr>
        <p:spPr/>
        <p:txBody>
          <a:bodyPr/>
          <a:lstStyle/>
          <a:p>
            <a:r>
              <a:rPr lang="tr-TR" dirty="0" smtClean="0"/>
              <a:t>Mustafa Kemal </a:t>
            </a:r>
            <a:r>
              <a:rPr lang="tr-TR" dirty="0" err="1" smtClean="0"/>
              <a:t>saw</a:t>
            </a:r>
            <a:r>
              <a:rPr lang="tr-TR" dirty="0" smtClean="0"/>
              <a:t> </a:t>
            </a:r>
            <a:r>
              <a:rPr lang="tr-TR" dirty="0" err="1" smtClean="0"/>
              <a:t>the</a:t>
            </a:r>
            <a:r>
              <a:rPr lang="tr-TR" dirty="0" smtClean="0"/>
              <a:t> </a:t>
            </a:r>
            <a:r>
              <a:rPr lang="tr-TR" dirty="0" err="1" smtClean="0"/>
              <a:t>bad</a:t>
            </a:r>
            <a:r>
              <a:rPr lang="tr-TR" dirty="0" smtClean="0"/>
              <a:t> </a:t>
            </a:r>
            <a:r>
              <a:rPr lang="tr-TR" dirty="0" err="1" smtClean="0"/>
              <a:t>situation</a:t>
            </a:r>
            <a:r>
              <a:rPr lang="tr-TR" dirty="0" smtClean="0"/>
              <a:t> of  </a:t>
            </a:r>
            <a:r>
              <a:rPr lang="tr-TR" dirty="0" err="1" smtClean="0"/>
              <a:t>Motherland</a:t>
            </a:r>
            <a:r>
              <a:rPr lang="tr-TR" dirty="0" smtClean="0"/>
              <a:t>. </a:t>
            </a:r>
            <a:r>
              <a:rPr lang="tr-TR" dirty="0" err="1" smtClean="0"/>
              <a:t>The</a:t>
            </a:r>
            <a:r>
              <a:rPr lang="tr-TR" dirty="0" smtClean="0"/>
              <a:t> </a:t>
            </a:r>
            <a:r>
              <a:rPr lang="tr-TR" dirty="0" err="1" smtClean="0"/>
              <a:t>monarchy</a:t>
            </a:r>
            <a:r>
              <a:rPr lang="tr-TR" dirty="0" smtClean="0"/>
              <a:t> </a:t>
            </a:r>
            <a:r>
              <a:rPr lang="tr-TR" dirty="0" err="1" smtClean="0"/>
              <a:t>was</a:t>
            </a:r>
            <a:r>
              <a:rPr lang="tr-TR" dirty="0" smtClean="0"/>
              <a:t> </a:t>
            </a:r>
            <a:r>
              <a:rPr lang="tr-TR" dirty="0" err="1" smtClean="0"/>
              <a:t>totally</a:t>
            </a:r>
            <a:r>
              <a:rPr lang="tr-TR" dirty="0" smtClean="0"/>
              <a:t> </a:t>
            </a:r>
            <a:r>
              <a:rPr lang="tr-TR" dirty="0" err="1" smtClean="0"/>
              <a:t>Unactive</a:t>
            </a:r>
            <a:r>
              <a:rPr lang="tr-TR" dirty="0" smtClean="0"/>
              <a:t> </a:t>
            </a:r>
            <a:r>
              <a:rPr lang="tr-TR" dirty="0" err="1" smtClean="0"/>
              <a:t>to</a:t>
            </a:r>
            <a:r>
              <a:rPr lang="tr-TR" dirty="0" smtClean="0"/>
              <a:t> </a:t>
            </a:r>
            <a:r>
              <a:rPr lang="tr-TR" dirty="0" err="1" smtClean="0"/>
              <a:t>invaders</a:t>
            </a:r>
            <a:r>
              <a:rPr lang="tr-TR" dirty="0" smtClean="0"/>
              <a:t>. </a:t>
            </a:r>
            <a:r>
              <a:rPr lang="tr-TR" dirty="0" err="1" smtClean="0"/>
              <a:t>They</a:t>
            </a:r>
            <a:r>
              <a:rPr lang="tr-TR" dirty="0" smtClean="0"/>
              <a:t> </a:t>
            </a:r>
            <a:r>
              <a:rPr lang="tr-TR" dirty="0" err="1" smtClean="0"/>
              <a:t>weren’t</a:t>
            </a:r>
            <a:r>
              <a:rPr lang="tr-TR" dirty="0" smtClean="0"/>
              <a:t> </a:t>
            </a:r>
            <a:r>
              <a:rPr lang="tr-TR" dirty="0" err="1" smtClean="0"/>
              <a:t>doing</a:t>
            </a:r>
            <a:r>
              <a:rPr lang="tr-TR" dirty="0" smtClean="0"/>
              <a:t> </a:t>
            </a:r>
            <a:r>
              <a:rPr lang="tr-TR" dirty="0" err="1" smtClean="0"/>
              <a:t>Anything</a:t>
            </a:r>
            <a:r>
              <a:rPr lang="tr-TR" dirty="0" smtClean="0"/>
              <a:t> </a:t>
            </a:r>
            <a:r>
              <a:rPr lang="tr-TR" dirty="0" err="1" smtClean="0"/>
              <a:t>so</a:t>
            </a:r>
            <a:r>
              <a:rPr lang="tr-TR" dirty="0" smtClean="0"/>
              <a:t> Mustafa Kemal </a:t>
            </a:r>
            <a:r>
              <a:rPr lang="tr-TR" dirty="0" err="1" smtClean="0"/>
              <a:t>and</a:t>
            </a:r>
            <a:r>
              <a:rPr lang="tr-TR" dirty="0" smtClean="0"/>
              <a:t> </a:t>
            </a:r>
            <a:r>
              <a:rPr lang="tr-TR" dirty="0" err="1" smtClean="0"/>
              <a:t>patriots</a:t>
            </a:r>
            <a:r>
              <a:rPr lang="tr-TR" dirty="0" smtClean="0"/>
              <a:t> </a:t>
            </a:r>
            <a:r>
              <a:rPr lang="tr-TR" dirty="0" err="1" smtClean="0"/>
              <a:t>Decided</a:t>
            </a:r>
            <a:r>
              <a:rPr lang="tr-TR" dirty="0" smtClean="0"/>
              <a:t> </a:t>
            </a:r>
            <a:r>
              <a:rPr lang="tr-TR" dirty="0" err="1" smtClean="0"/>
              <a:t>to</a:t>
            </a:r>
            <a:r>
              <a:rPr lang="tr-TR" dirty="0" smtClean="0"/>
              <a:t> </a:t>
            </a:r>
            <a:r>
              <a:rPr lang="tr-TR" dirty="0" err="1" smtClean="0"/>
              <a:t>go</a:t>
            </a:r>
            <a:r>
              <a:rPr lang="tr-TR" dirty="0" smtClean="0"/>
              <a:t> </a:t>
            </a:r>
            <a:r>
              <a:rPr lang="tr-TR" dirty="0" err="1" smtClean="0"/>
              <a:t>to</a:t>
            </a:r>
            <a:r>
              <a:rPr lang="tr-TR" dirty="0" smtClean="0"/>
              <a:t> Ankara. Ankara </a:t>
            </a:r>
            <a:r>
              <a:rPr lang="tr-TR" dirty="0" err="1" smtClean="0"/>
              <a:t>was</a:t>
            </a:r>
            <a:r>
              <a:rPr lang="tr-TR" dirty="0" smtClean="0"/>
              <a:t> in </a:t>
            </a:r>
            <a:r>
              <a:rPr lang="tr-TR" dirty="0" err="1" smtClean="0"/>
              <a:t>The</a:t>
            </a:r>
            <a:r>
              <a:rPr lang="tr-TR" dirty="0" smtClean="0"/>
              <a:t> </a:t>
            </a:r>
            <a:r>
              <a:rPr lang="tr-TR" dirty="0" err="1" smtClean="0"/>
              <a:t>middle</a:t>
            </a:r>
            <a:r>
              <a:rPr lang="tr-TR" dirty="0" smtClean="0"/>
              <a:t> of </a:t>
            </a:r>
            <a:r>
              <a:rPr lang="tr-TR" dirty="0" err="1" smtClean="0"/>
              <a:t>Turkey</a:t>
            </a:r>
            <a:r>
              <a:rPr lang="tr-TR" dirty="0" smtClean="0"/>
              <a:t> </a:t>
            </a:r>
            <a:r>
              <a:rPr lang="tr-TR" dirty="0" err="1" smtClean="0"/>
              <a:t>and</a:t>
            </a:r>
            <a:r>
              <a:rPr lang="tr-TR" dirty="0" smtClean="0"/>
              <a:t> it </a:t>
            </a:r>
            <a:r>
              <a:rPr lang="tr-TR" dirty="0" err="1" smtClean="0"/>
              <a:t>wasn’t</a:t>
            </a:r>
            <a:r>
              <a:rPr lang="tr-TR" dirty="0" smtClean="0"/>
              <a:t> </a:t>
            </a:r>
            <a:r>
              <a:rPr lang="tr-TR" dirty="0" err="1" smtClean="0"/>
              <a:t>Invaded</a:t>
            </a:r>
            <a:r>
              <a:rPr lang="tr-TR" dirty="0" smtClean="0"/>
              <a:t>. </a:t>
            </a:r>
            <a:r>
              <a:rPr lang="tr-TR" dirty="0" err="1" smtClean="0"/>
              <a:t>They</a:t>
            </a:r>
            <a:r>
              <a:rPr lang="tr-TR" dirty="0" smtClean="0"/>
              <a:t> </a:t>
            </a:r>
            <a:r>
              <a:rPr lang="tr-TR" dirty="0" err="1" smtClean="0"/>
              <a:t>chose</a:t>
            </a:r>
            <a:r>
              <a:rPr lang="tr-TR" dirty="0" smtClean="0"/>
              <a:t> </a:t>
            </a:r>
            <a:r>
              <a:rPr lang="tr-TR" dirty="0" err="1" smtClean="0"/>
              <a:t>here</a:t>
            </a:r>
            <a:r>
              <a:rPr lang="tr-TR" dirty="0" smtClean="0"/>
              <a:t> </a:t>
            </a:r>
            <a:r>
              <a:rPr lang="tr-TR" dirty="0" err="1" smtClean="0"/>
              <a:t>to</a:t>
            </a:r>
            <a:r>
              <a:rPr lang="tr-TR" dirty="0" smtClean="0"/>
              <a:t> </a:t>
            </a:r>
            <a:r>
              <a:rPr lang="tr-TR" dirty="0" err="1" smtClean="0"/>
              <a:t>act</a:t>
            </a:r>
            <a:r>
              <a:rPr lang="tr-TR" dirty="0" smtClean="0"/>
              <a:t> </a:t>
            </a:r>
            <a:r>
              <a:rPr lang="tr-TR" dirty="0" err="1" smtClean="0"/>
              <a:t>and</a:t>
            </a:r>
            <a:r>
              <a:rPr lang="tr-TR" dirty="0" smtClean="0"/>
              <a:t> </a:t>
            </a:r>
            <a:r>
              <a:rPr lang="tr-TR" dirty="0" err="1" smtClean="0"/>
              <a:t>fight</a:t>
            </a:r>
            <a:r>
              <a:rPr lang="tr-TR" dirty="0" smtClean="0"/>
              <a:t> </a:t>
            </a:r>
            <a:r>
              <a:rPr lang="tr-TR" dirty="0" err="1" smtClean="0"/>
              <a:t>With</a:t>
            </a:r>
            <a:r>
              <a:rPr lang="tr-TR" dirty="0" smtClean="0"/>
              <a:t> </a:t>
            </a:r>
            <a:r>
              <a:rPr lang="tr-TR" dirty="0" err="1" smtClean="0"/>
              <a:t>invaders</a:t>
            </a:r>
            <a:r>
              <a:rPr lang="tr-TR" dirty="0" smtClean="0"/>
              <a:t>. </a:t>
            </a:r>
            <a:r>
              <a:rPr lang="tr-TR" dirty="0" err="1" smtClean="0"/>
              <a:t>For</a:t>
            </a:r>
            <a:r>
              <a:rPr lang="tr-TR" dirty="0" smtClean="0"/>
              <a:t> </a:t>
            </a:r>
            <a:r>
              <a:rPr lang="tr-TR" dirty="0" err="1" smtClean="0"/>
              <a:t>this</a:t>
            </a:r>
            <a:r>
              <a:rPr lang="tr-TR" dirty="0" smtClean="0"/>
              <a:t> </a:t>
            </a:r>
            <a:r>
              <a:rPr lang="tr-TR" dirty="0" err="1" smtClean="0"/>
              <a:t>and</a:t>
            </a:r>
            <a:r>
              <a:rPr lang="tr-TR" dirty="0" smtClean="0"/>
              <a:t> </a:t>
            </a:r>
            <a:r>
              <a:rPr lang="tr-TR" dirty="0" err="1" smtClean="0"/>
              <a:t>to</a:t>
            </a:r>
            <a:r>
              <a:rPr lang="tr-TR" dirty="0" smtClean="0"/>
              <a:t> </a:t>
            </a:r>
            <a:r>
              <a:rPr lang="tr-TR" dirty="0" err="1" smtClean="0"/>
              <a:t>control</a:t>
            </a:r>
            <a:r>
              <a:rPr lang="tr-TR" dirty="0" smtClean="0"/>
              <a:t> </a:t>
            </a:r>
            <a:r>
              <a:rPr lang="tr-TR" dirty="0" err="1" smtClean="0"/>
              <a:t>the</a:t>
            </a:r>
            <a:r>
              <a:rPr lang="tr-TR" dirty="0" smtClean="0"/>
              <a:t> </a:t>
            </a:r>
            <a:r>
              <a:rPr lang="tr-TR" dirty="0" err="1" smtClean="0"/>
              <a:t>Region</a:t>
            </a:r>
            <a:r>
              <a:rPr lang="tr-TR" dirty="0" smtClean="0"/>
              <a:t> </a:t>
            </a:r>
            <a:r>
              <a:rPr lang="tr-TR" dirty="0" err="1" smtClean="0"/>
              <a:t>they</a:t>
            </a:r>
            <a:r>
              <a:rPr lang="tr-TR" dirty="0" smtClean="0"/>
              <a:t> </a:t>
            </a:r>
            <a:r>
              <a:rPr lang="tr-TR" dirty="0" err="1" smtClean="0"/>
              <a:t>opened</a:t>
            </a:r>
            <a:r>
              <a:rPr lang="tr-TR" dirty="0" smtClean="0"/>
              <a:t> a </a:t>
            </a:r>
            <a:r>
              <a:rPr lang="tr-TR" dirty="0" err="1" smtClean="0"/>
              <a:t>council</a:t>
            </a:r>
            <a:r>
              <a:rPr lang="tr-TR" dirty="0" smtClean="0"/>
              <a:t>.</a:t>
            </a: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Ata sakarya atının üstünde.jpg"/>
          <p:cNvPicPr>
            <a:picLocks noGrp="1" noChangeAspect="1"/>
          </p:cNvPicPr>
          <p:nvPr>
            <p:ph idx="1"/>
          </p:nvPr>
        </p:nvPicPr>
        <p:blipFill>
          <a:blip r:embed="rId2" cstate="print"/>
          <a:stretch>
            <a:fillRect/>
          </a:stretch>
        </p:blipFill>
        <p:spPr>
          <a:xfrm>
            <a:off x="2267744" y="476672"/>
            <a:ext cx="4496816" cy="4525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Metin kutusu"/>
          <p:cNvSpPr txBox="1"/>
          <p:nvPr/>
        </p:nvSpPr>
        <p:spPr>
          <a:xfrm>
            <a:off x="251520" y="5229200"/>
            <a:ext cx="8686617" cy="1477328"/>
          </a:xfrm>
          <a:prstGeom prst="rect">
            <a:avLst/>
          </a:prstGeom>
          <a:noFill/>
        </p:spPr>
        <p:txBody>
          <a:bodyPr wrap="square" rtlCol="0">
            <a:spAutoFit/>
          </a:bodyPr>
          <a:lstStyle/>
          <a:p>
            <a:r>
              <a:rPr lang="tr-TR" dirty="0" smtClean="0"/>
              <a:t>“ </a:t>
            </a:r>
            <a:r>
              <a:rPr lang="tr-TR" dirty="0" err="1" smtClean="0"/>
              <a:t>when</a:t>
            </a:r>
            <a:r>
              <a:rPr lang="tr-TR" dirty="0" smtClean="0"/>
              <a:t> </a:t>
            </a:r>
            <a:r>
              <a:rPr lang="tr-TR" dirty="0" err="1" smtClean="0"/>
              <a:t>you</a:t>
            </a:r>
            <a:r>
              <a:rPr lang="tr-TR" dirty="0" smtClean="0"/>
              <a:t> </a:t>
            </a:r>
            <a:r>
              <a:rPr lang="tr-TR" dirty="0" err="1" smtClean="0"/>
              <a:t>think</a:t>
            </a:r>
            <a:r>
              <a:rPr lang="tr-TR" dirty="0" smtClean="0"/>
              <a:t> </a:t>
            </a:r>
            <a:r>
              <a:rPr lang="tr-TR" dirty="0" err="1" smtClean="0"/>
              <a:t>Turks</a:t>
            </a:r>
            <a:r>
              <a:rPr lang="tr-TR" dirty="0" smtClean="0"/>
              <a:t> </a:t>
            </a:r>
            <a:r>
              <a:rPr lang="tr-TR" dirty="0" err="1" smtClean="0"/>
              <a:t>were</a:t>
            </a:r>
            <a:r>
              <a:rPr lang="tr-TR" dirty="0" smtClean="0"/>
              <a:t> </a:t>
            </a:r>
            <a:r>
              <a:rPr lang="tr-TR" dirty="0" err="1" smtClean="0"/>
              <a:t>destroyed</a:t>
            </a:r>
            <a:r>
              <a:rPr lang="tr-TR" dirty="0" smtClean="0"/>
              <a:t>, </a:t>
            </a:r>
            <a:r>
              <a:rPr lang="tr-TR" dirty="0" err="1" smtClean="0"/>
              <a:t>one</a:t>
            </a:r>
            <a:r>
              <a:rPr lang="tr-TR" dirty="0" smtClean="0"/>
              <a:t> </a:t>
            </a:r>
            <a:r>
              <a:rPr lang="tr-TR" dirty="0" err="1" smtClean="0"/>
              <a:t>morning</a:t>
            </a:r>
            <a:r>
              <a:rPr lang="tr-TR" dirty="0" smtClean="0"/>
              <a:t> </a:t>
            </a:r>
            <a:r>
              <a:rPr lang="tr-TR" dirty="0" err="1" smtClean="0"/>
              <a:t>they</a:t>
            </a:r>
            <a:r>
              <a:rPr lang="tr-TR" dirty="0" smtClean="0"/>
              <a:t> </a:t>
            </a:r>
            <a:r>
              <a:rPr lang="tr-TR" dirty="0" err="1" smtClean="0"/>
              <a:t>will</a:t>
            </a:r>
            <a:r>
              <a:rPr lang="tr-TR" dirty="0" smtClean="0"/>
              <a:t> </a:t>
            </a:r>
            <a:r>
              <a:rPr lang="tr-TR" dirty="0" err="1" smtClean="0"/>
              <a:t>unite</a:t>
            </a:r>
            <a:r>
              <a:rPr lang="tr-TR" dirty="0" smtClean="0"/>
              <a:t> </a:t>
            </a:r>
            <a:r>
              <a:rPr lang="tr-TR" dirty="0" err="1" smtClean="0"/>
              <a:t>again</a:t>
            </a:r>
            <a:r>
              <a:rPr lang="tr-TR" dirty="0" smtClean="0"/>
              <a:t> </a:t>
            </a:r>
            <a:r>
              <a:rPr lang="tr-TR" dirty="0" err="1" smtClean="0"/>
              <a:t>and</a:t>
            </a:r>
            <a:r>
              <a:rPr lang="tr-TR" dirty="0" smtClean="0"/>
              <a:t> </a:t>
            </a:r>
          </a:p>
          <a:p>
            <a:r>
              <a:rPr lang="tr-TR" dirty="0" smtClean="0"/>
              <a:t>   </a:t>
            </a:r>
            <a:r>
              <a:rPr lang="tr-TR" dirty="0" err="1" smtClean="0"/>
              <a:t>Fight</a:t>
            </a:r>
            <a:r>
              <a:rPr lang="tr-TR" dirty="0" smtClean="0"/>
              <a:t> </a:t>
            </a:r>
            <a:r>
              <a:rPr lang="tr-TR" dirty="0" err="1" smtClean="0"/>
              <a:t>back</a:t>
            </a:r>
            <a:r>
              <a:rPr lang="tr-TR" dirty="0" smtClean="0"/>
              <a:t>…”     </a:t>
            </a:r>
          </a:p>
          <a:p>
            <a:endParaRPr lang="tr-TR" dirty="0" smtClean="0"/>
          </a:p>
          <a:p>
            <a:r>
              <a:rPr lang="tr-TR" dirty="0" smtClean="0"/>
              <a:t>   </a:t>
            </a:r>
            <a:r>
              <a:rPr lang="tr-TR" dirty="0" err="1" smtClean="0"/>
              <a:t>Greek</a:t>
            </a:r>
            <a:r>
              <a:rPr lang="tr-TR" dirty="0" smtClean="0"/>
              <a:t> general ( </a:t>
            </a:r>
            <a:r>
              <a:rPr lang="tr-TR" dirty="0" err="1" smtClean="0"/>
              <a:t>later</a:t>
            </a:r>
            <a:r>
              <a:rPr lang="tr-TR" dirty="0" smtClean="0"/>
              <a:t> </a:t>
            </a:r>
            <a:r>
              <a:rPr lang="tr-TR" dirty="0" err="1" smtClean="0"/>
              <a:t>president</a:t>
            </a:r>
            <a:r>
              <a:rPr lang="tr-TR" dirty="0" smtClean="0"/>
              <a:t>) </a:t>
            </a:r>
            <a:r>
              <a:rPr lang="tr-TR" dirty="0" err="1" smtClean="0"/>
              <a:t>İoannis</a:t>
            </a:r>
            <a:r>
              <a:rPr lang="tr-TR" dirty="0" smtClean="0"/>
              <a:t> </a:t>
            </a:r>
            <a:r>
              <a:rPr lang="tr-TR" dirty="0" err="1" smtClean="0"/>
              <a:t>Metaxas</a:t>
            </a:r>
            <a:endParaRPr lang="tr-TR" dirty="0" smtClean="0"/>
          </a:p>
          <a:p>
            <a:endParaRPr lang="tr-TR" dirty="0"/>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3106688" cy="1143000"/>
          </a:xfrm>
        </p:spPr>
        <p:txBody>
          <a:bodyPr/>
          <a:lstStyle/>
          <a:p>
            <a:r>
              <a:rPr lang="tr-TR" dirty="0" err="1" smtClean="0"/>
              <a:t>Victory</a:t>
            </a:r>
            <a:r>
              <a:rPr lang="tr-TR" dirty="0" smtClean="0"/>
              <a:t>!..</a:t>
            </a:r>
            <a:endParaRPr lang="tr-TR" dirty="0"/>
          </a:p>
        </p:txBody>
      </p:sp>
      <p:sp>
        <p:nvSpPr>
          <p:cNvPr id="3" name="2 İçerik Yer Tutucusu"/>
          <p:cNvSpPr>
            <a:spLocks noGrp="1"/>
          </p:cNvSpPr>
          <p:nvPr>
            <p:ph idx="1"/>
          </p:nvPr>
        </p:nvSpPr>
        <p:spPr/>
        <p:txBody>
          <a:bodyPr/>
          <a:lstStyle/>
          <a:p>
            <a:r>
              <a:rPr lang="tr-TR" dirty="0" err="1" smtClean="0"/>
              <a:t>Turks</a:t>
            </a:r>
            <a:r>
              <a:rPr lang="tr-TR" dirty="0" smtClean="0"/>
              <a:t> </a:t>
            </a:r>
            <a:r>
              <a:rPr lang="tr-TR" dirty="0" err="1" smtClean="0"/>
              <a:t>won</a:t>
            </a:r>
            <a:r>
              <a:rPr lang="tr-TR" dirty="0" smtClean="0"/>
              <a:t> </a:t>
            </a:r>
            <a:r>
              <a:rPr lang="tr-TR" dirty="0" err="1" smtClean="0"/>
              <a:t>the</a:t>
            </a:r>
            <a:r>
              <a:rPr lang="tr-TR" dirty="0" smtClean="0"/>
              <a:t> </a:t>
            </a:r>
            <a:r>
              <a:rPr lang="tr-TR" dirty="0" err="1" smtClean="0"/>
              <a:t>war</a:t>
            </a:r>
            <a:r>
              <a:rPr lang="tr-TR" dirty="0" smtClean="0"/>
              <a:t>. </a:t>
            </a:r>
            <a:r>
              <a:rPr lang="tr-TR" dirty="0" err="1" smtClean="0"/>
              <a:t>Now</a:t>
            </a:r>
            <a:r>
              <a:rPr lang="tr-TR" dirty="0" smtClean="0"/>
              <a:t>  </a:t>
            </a:r>
            <a:r>
              <a:rPr lang="tr-TR" dirty="0" err="1" smtClean="0"/>
              <a:t>Turkish</a:t>
            </a:r>
            <a:r>
              <a:rPr lang="tr-TR" dirty="0" smtClean="0"/>
              <a:t> </a:t>
            </a:r>
            <a:r>
              <a:rPr lang="tr-TR" dirty="0" err="1" smtClean="0"/>
              <a:t>people’s</a:t>
            </a:r>
            <a:r>
              <a:rPr lang="tr-TR" dirty="0" smtClean="0"/>
              <a:t> </a:t>
            </a:r>
            <a:r>
              <a:rPr lang="tr-TR" dirty="0" err="1" smtClean="0"/>
              <a:t>Leader</a:t>
            </a:r>
            <a:r>
              <a:rPr lang="tr-TR" dirty="0" smtClean="0"/>
              <a:t> </a:t>
            </a:r>
            <a:r>
              <a:rPr lang="tr-TR" dirty="0" err="1" smtClean="0"/>
              <a:t>was</a:t>
            </a:r>
            <a:r>
              <a:rPr lang="tr-TR" dirty="0" smtClean="0"/>
              <a:t> “Atatürk”. </a:t>
            </a:r>
          </a:p>
        </p:txBody>
      </p:sp>
      <p:pic>
        <p:nvPicPr>
          <p:cNvPr id="4" name="3 Resim" descr="yefeufhe.jpg"/>
          <p:cNvPicPr>
            <a:picLocks noChangeAspect="1"/>
          </p:cNvPicPr>
          <p:nvPr/>
        </p:nvPicPr>
        <p:blipFill>
          <a:blip r:embed="rId2" cstate="print"/>
          <a:stretch>
            <a:fillRect/>
          </a:stretch>
        </p:blipFill>
        <p:spPr>
          <a:xfrm>
            <a:off x="3059832" y="2996952"/>
            <a:ext cx="3378941"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Lozan.jpg"/>
          <p:cNvPicPr>
            <a:picLocks noGrp="1" noChangeAspect="1"/>
          </p:cNvPicPr>
          <p:nvPr>
            <p:ph idx="1"/>
          </p:nvPr>
        </p:nvPicPr>
        <p:blipFill>
          <a:blip r:embed="rId2" cstate="print"/>
          <a:stretch>
            <a:fillRect/>
          </a:stretch>
        </p:blipFill>
        <p:spPr>
          <a:xfrm>
            <a:off x="2481239" y="476672"/>
            <a:ext cx="4304990" cy="43819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Metin kutusu"/>
          <p:cNvSpPr txBox="1"/>
          <p:nvPr/>
        </p:nvSpPr>
        <p:spPr>
          <a:xfrm>
            <a:off x="827584" y="5517232"/>
            <a:ext cx="7838171" cy="923330"/>
          </a:xfrm>
          <a:prstGeom prst="rect">
            <a:avLst/>
          </a:prstGeom>
          <a:noFill/>
        </p:spPr>
        <p:txBody>
          <a:bodyPr wrap="none" rtlCol="0">
            <a:spAutoFit/>
          </a:bodyPr>
          <a:lstStyle/>
          <a:p>
            <a:r>
              <a:rPr lang="tr-TR" dirty="0" err="1" smtClean="0"/>
              <a:t>With</a:t>
            </a:r>
            <a:r>
              <a:rPr lang="tr-TR" dirty="0" smtClean="0"/>
              <a:t> </a:t>
            </a:r>
            <a:r>
              <a:rPr lang="tr-TR" dirty="0" err="1" smtClean="0"/>
              <a:t>Lausanne</a:t>
            </a:r>
            <a:r>
              <a:rPr lang="tr-TR" dirty="0" smtClean="0"/>
              <a:t> </a:t>
            </a:r>
            <a:r>
              <a:rPr lang="tr-TR" dirty="0" err="1" smtClean="0"/>
              <a:t>Treaty</a:t>
            </a:r>
            <a:r>
              <a:rPr lang="tr-TR" dirty="0" smtClean="0"/>
              <a:t> </a:t>
            </a:r>
            <a:r>
              <a:rPr lang="tr-TR" dirty="0" err="1" smtClean="0"/>
              <a:t>Turkey’s</a:t>
            </a:r>
            <a:r>
              <a:rPr lang="tr-TR" dirty="0" smtClean="0"/>
              <a:t> </a:t>
            </a:r>
            <a:r>
              <a:rPr lang="tr-TR" dirty="0" err="1" smtClean="0"/>
              <a:t>borders</a:t>
            </a:r>
            <a:r>
              <a:rPr lang="tr-TR" dirty="0" smtClean="0"/>
              <a:t> </a:t>
            </a:r>
            <a:r>
              <a:rPr lang="tr-TR" dirty="0" err="1" smtClean="0"/>
              <a:t>accepted</a:t>
            </a:r>
            <a:r>
              <a:rPr lang="tr-TR" dirty="0" smtClean="0"/>
              <a:t>. </a:t>
            </a:r>
            <a:r>
              <a:rPr lang="tr-TR" dirty="0" err="1" smtClean="0"/>
              <a:t>Dark</a:t>
            </a:r>
            <a:r>
              <a:rPr lang="tr-TR" dirty="0" smtClean="0"/>
              <a:t> </a:t>
            </a:r>
            <a:r>
              <a:rPr lang="tr-TR" dirty="0" err="1" smtClean="0"/>
              <a:t>red</a:t>
            </a:r>
            <a:r>
              <a:rPr lang="tr-TR" dirty="0" smtClean="0"/>
              <a:t> </a:t>
            </a:r>
            <a:r>
              <a:rPr lang="tr-TR" dirty="0" err="1" smtClean="0"/>
              <a:t>area</a:t>
            </a:r>
            <a:r>
              <a:rPr lang="tr-TR" dirty="0" smtClean="0"/>
              <a:t> </a:t>
            </a:r>
            <a:r>
              <a:rPr lang="tr-TR" dirty="0" err="1" smtClean="0"/>
              <a:t>shows</a:t>
            </a:r>
            <a:r>
              <a:rPr lang="tr-TR" dirty="0" smtClean="0"/>
              <a:t> </a:t>
            </a:r>
          </a:p>
          <a:p>
            <a:r>
              <a:rPr lang="tr-TR" dirty="0" err="1" smtClean="0"/>
              <a:t>The</a:t>
            </a:r>
            <a:r>
              <a:rPr lang="tr-TR" dirty="0" smtClean="0"/>
              <a:t> </a:t>
            </a:r>
            <a:r>
              <a:rPr lang="tr-TR" dirty="0" err="1" smtClean="0"/>
              <a:t>borders</a:t>
            </a:r>
            <a:r>
              <a:rPr lang="tr-TR" dirty="0" smtClean="0"/>
              <a:t> </a:t>
            </a:r>
            <a:r>
              <a:rPr lang="tr-TR" dirty="0" err="1" smtClean="0"/>
              <a:t>that</a:t>
            </a:r>
            <a:r>
              <a:rPr lang="tr-TR" dirty="0" smtClean="0"/>
              <a:t> </a:t>
            </a:r>
            <a:r>
              <a:rPr lang="tr-TR" dirty="0" err="1" smtClean="0"/>
              <a:t>planned</a:t>
            </a:r>
            <a:r>
              <a:rPr lang="tr-TR" dirty="0" smtClean="0"/>
              <a:t> </a:t>
            </a:r>
            <a:r>
              <a:rPr lang="tr-TR" dirty="0" err="1" smtClean="0"/>
              <a:t>by</a:t>
            </a:r>
            <a:r>
              <a:rPr lang="tr-TR" dirty="0" smtClean="0"/>
              <a:t> </a:t>
            </a:r>
            <a:r>
              <a:rPr lang="tr-TR" dirty="0" err="1" smtClean="0"/>
              <a:t>invaders</a:t>
            </a:r>
            <a:r>
              <a:rPr lang="tr-TR" dirty="0" smtClean="0"/>
              <a:t> </a:t>
            </a:r>
            <a:r>
              <a:rPr lang="tr-TR" dirty="0" err="1" smtClean="0"/>
              <a:t>and</a:t>
            </a:r>
            <a:r>
              <a:rPr lang="tr-TR" dirty="0" smtClean="0"/>
              <a:t> </a:t>
            </a:r>
            <a:r>
              <a:rPr lang="tr-TR" dirty="0" err="1" smtClean="0"/>
              <a:t>other</a:t>
            </a:r>
            <a:r>
              <a:rPr lang="tr-TR" dirty="0" smtClean="0"/>
              <a:t> </a:t>
            </a:r>
            <a:r>
              <a:rPr lang="tr-TR" dirty="0" err="1" smtClean="0"/>
              <a:t>area</a:t>
            </a:r>
            <a:r>
              <a:rPr lang="tr-TR" dirty="0" smtClean="0"/>
              <a:t> </a:t>
            </a:r>
            <a:r>
              <a:rPr lang="tr-TR" dirty="0" err="1" smtClean="0"/>
              <a:t>shows</a:t>
            </a:r>
            <a:r>
              <a:rPr lang="tr-TR" dirty="0" smtClean="0"/>
              <a:t> </a:t>
            </a:r>
            <a:r>
              <a:rPr lang="tr-TR" dirty="0" err="1" smtClean="0"/>
              <a:t>the</a:t>
            </a:r>
            <a:r>
              <a:rPr lang="tr-TR" dirty="0" smtClean="0"/>
              <a:t> </a:t>
            </a:r>
            <a:r>
              <a:rPr lang="tr-TR" dirty="0" err="1" smtClean="0"/>
              <a:t>borders</a:t>
            </a:r>
            <a:r>
              <a:rPr lang="tr-TR" dirty="0" smtClean="0"/>
              <a:t> </a:t>
            </a:r>
          </a:p>
          <a:p>
            <a:r>
              <a:rPr lang="tr-TR" dirty="0" err="1" smtClean="0"/>
              <a:t>That</a:t>
            </a:r>
            <a:r>
              <a:rPr lang="tr-TR" dirty="0" smtClean="0"/>
              <a:t>  </a:t>
            </a:r>
            <a:r>
              <a:rPr lang="tr-TR" dirty="0" err="1" smtClean="0"/>
              <a:t>drew</a:t>
            </a:r>
            <a:r>
              <a:rPr lang="tr-TR" dirty="0" smtClean="0"/>
              <a:t> in </a:t>
            </a:r>
            <a:r>
              <a:rPr lang="tr-TR" dirty="0" err="1" smtClean="0"/>
              <a:t>treaty</a:t>
            </a:r>
            <a:r>
              <a:rPr lang="tr-TR" dirty="0" smtClean="0"/>
              <a:t>.</a:t>
            </a:r>
          </a:p>
        </p:txBody>
      </p:sp>
    </p:spTree>
  </p:cSld>
  <p:clrMapOvr>
    <a:masterClrMapping/>
  </p:clrMapOvr>
  <p:transition spd="slow">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2602632" cy="1143000"/>
          </a:xfrm>
        </p:spPr>
        <p:txBody>
          <a:bodyPr/>
          <a:lstStyle/>
          <a:p>
            <a:r>
              <a:rPr lang="tr-TR" dirty="0" smtClean="0"/>
              <a:t>Selanik</a:t>
            </a:r>
            <a:endParaRPr lang="tr-TR" dirty="0"/>
          </a:p>
        </p:txBody>
      </p:sp>
      <p:sp>
        <p:nvSpPr>
          <p:cNvPr id="3" name="2 İçerik Yer Tutucusu"/>
          <p:cNvSpPr>
            <a:spLocks noGrp="1"/>
          </p:cNvSpPr>
          <p:nvPr>
            <p:ph idx="1"/>
          </p:nvPr>
        </p:nvSpPr>
        <p:spPr/>
        <p:txBody>
          <a:bodyPr/>
          <a:lstStyle/>
          <a:p>
            <a:r>
              <a:rPr lang="tr-TR" dirty="0" smtClean="0"/>
              <a:t>Selanik </a:t>
            </a:r>
            <a:r>
              <a:rPr lang="tr-TR" dirty="0" err="1" smtClean="0"/>
              <a:t>was</a:t>
            </a:r>
            <a:r>
              <a:rPr lang="tr-TR" dirty="0" smtClean="0"/>
              <a:t> </a:t>
            </a:r>
            <a:r>
              <a:rPr lang="tr-TR" dirty="0" err="1" smtClean="0"/>
              <a:t>the</a:t>
            </a:r>
            <a:r>
              <a:rPr lang="tr-TR" dirty="0" smtClean="0"/>
              <a:t> </a:t>
            </a:r>
            <a:r>
              <a:rPr lang="tr-TR" dirty="0" err="1" smtClean="0"/>
              <a:t>door</a:t>
            </a:r>
            <a:r>
              <a:rPr lang="tr-TR" dirty="0" smtClean="0"/>
              <a:t> </a:t>
            </a:r>
            <a:r>
              <a:rPr lang="tr-TR" dirty="0" err="1" smtClean="0"/>
              <a:t>to</a:t>
            </a:r>
            <a:r>
              <a:rPr lang="tr-TR" dirty="0" smtClean="0"/>
              <a:t> </a:t>
            </a:r>
            <a:r>
              <a:rPr lang="tr-TR" dirty="0" err="1" smtClean="0"/>
              <a:t>the</a:t>
            </a:r>
            <a:r>
              <a:rPr lang="tr-TR" dirty="0" smtClean="0"/>
              <a:t> </a:t>
            </a:r>
            <a:r>
              <a:rPr lang="tr-TR" dirty="0" err="1" smtClean="0"/>
              <a:t>Europe</a:t>
            </a:r>
            <a:r>
              <a:rPr lang="tr-TR" dirty="0" smtClean="0"/>
              <a:t> </a:t>
            </a:r>
            <a:r>
              <a:rPr lang="tr-TR" dirty="0" err="1" smtClean="0"/>
              <a:t>for</a:t>
            </a:r>
            <a:r>
              <a:rPr lang="tr-TR" dirty="0" smtClean="0"/>
              <a:t> </a:t>
            </a:r>
            <a:r>
              <a:rPr lang="tr-TR" dirty="0" err="1" smtClean="0"/>
              <a:t>Ottoman</a:t>
            </a:r>
            <a:r>
              <a:rPr lang="tr-TR" dirty="0" smtClean="0"/>
              <a:t> </a:t>
            </a:r>
            <a:r>
              <a:rPr lang="tr-TR" dirty="0" err="1" smtClean="0"/>
              <a:t>empire</a:t>
            </a:r>
            <a:r>
              <a:rPr lang="tr-TR" dirty="0" smtClean="0"/>
              <a:t>. İt </a:t>
            </a:r>
            <a:r>
              <a:rPr lang="tr-TR" dirty="0" err="1" smtClean="0"/>
              <a:t>was</a:t>
            </a:r>
            <a:r>
              <a:rPr lang="tr-TR" dirty="0" smtClean="0"/>
              <a:t> at </a:t>
            </a:r>
            <a:r>
              <a:rPr lang="tr-TR" dirty="0" err="1" smtClean="0"/>
              <a:t>the</a:t>
            </a:r>
            <a:r>
              <a:rPr lang="tr-TR" dirty="0" smtClean="0"/>
              <a:t> </a:t>
            </a:r>
            <a:r>
              <a:rPr lang="tr-TR" dirty="0" err="1" smtClean="0"/>
              <a:t>Europe</a:t>
            </a:r>
            <a:r>
              <a:rPr lang="tr-TR" dirty="0" smtClean="0"/>
              <a:t>, </a:t>
            </a:r>
            <a:r>
              <a:rPr lang="tr-TR" dirty="0" err="1" smtClean="0"/>
              <a:t>this</a:t>
            </a:r>
            <a:r>
              <a:rPr lang="tr-TR" dirty="0" smtClean="0"/>
              <a:t> </a:t>
            </a:r>
            <a:r>
              <a:rPr lang="tr-TR" dirty="0" err="1" smtClean="0"/>
              <a:t>cause</a:t>
            </a:r>
            <a:r>
              <a:rPr lang="tr-TR" dirty="0" smtClean="0"/>
              <a:t> </a:t>
            </a:r>
            <a:r>
              <a:rPr lang="tr-TR" dirty="0" err="1" smtClean="0"/>
              <a:t>the</a:t>
            </a:r>
            <a:r>
              <a:rPr lang="tr-TR" dirty="0" smtClean="0"/>
              <a:t> </a:t>
            </a:r>
            <a:r>
              <a:rPr lang="tr-TR" dirty="0" err="1" smtClean="0"/>
              <a:t>new</a:t>
            </a:r>
            <a:r>
              <a:rPr lang="tr-TR" dirty="0" smtClean="0"/>
              <a:t> </a:t>
            </a:r>
            <a:r>
              <a:rPr lang="tr-TR" dirty="0" err="1" smtClean="0"/>
              <a:t>ideas</a:t>
            </a:r>
            <a:r>
              <a:rPr lang="tr-TR" dirty="0" smtClean="0"/>
              <a:t> </a:t>
            </a:r>
            <a:r>
              <a:rPr lang="tr-TR" dirty="0" err="1" smtClean="0"/>
              <a:t>that</a:t>
            </a:r>
            <a:r>
              <a:rPr lang="tr-TR" dirty="0" smtClean="0"/>
              <a:t> </a:t>
            </a:r>
            <a:r>
              <a:rPr lang="tr-TR" dirty="0" err="1" smtClean="0"/>
              <a:t>have</a:t>
            </a:r>
            <a:r>
              <a:rPr lang="tr-TR" dirty="0" smtClean="0"/>
              <a:t> </a:t>
            </a:r>
            <a:r>
              <a:rPr lang="tr-TR" dirty="0" err="1" smtClean="0"/>
              <a:t>born</a:t>
            </a:r>
            <a:r>
              <a:rPr lang="tr-TR" dirty="0" smtClean="0"/>
              <a:t> in </a:t>
            </a:r>
            <a:r>
              <a:rPr lang="tr-TR" dirty="0" err="1" smtClean="0"/>
              <a:t>Europe</a:t>
            </a:r>
            <a:r>
              <a:rPr lang="tr-TR" dirty="0" smtClean="0"/>
              <a:t> </a:t>
            </a:r>
            <a:r>
              <a:rPr lang="tr-TR" dirty="0" err="1" smtClean="0"/>
              <a:t>was</a:t>
            </a:r>
            <a:r>
              <a:rPr lang="tr-TR" dirty="0" smtClean="0"/>
              <a:t> </a:t>
            </a:r>
            <a:r>
              <a:rPr lang="tr-TR" dirty="0" err="1" smtClean="0"/>
              <a:t>taking</a:t>
            </a:r>
            <a:r>
              <a:rPr lang="tr-TR" dirty="0" smtClean="0"/>
              <a:t> </a:t>
            </a:r>
            <a:r>
              <a:rPr lang="tr-TR" dirty="0" err="1" smtClean="0"/>
              <a:t>place</a:t>
            </a:r>
            <a:r>
              <a:rPr lang="tr-TR" dirty="0" smtClean="0"/>
              <a:t> </a:t>
            </a:r>
            <a:r>
              <a:rPr lang="tr-TR" dirty="0" err="1" smtClean="0"/>
              <a:t>here</a:t>
            </a:r>
            <a:r>
              <a:rPr lang="tr-TR" dirty="0" smtClean="0"/>
              <a:t>. </a:t>
            </a:r>
            <a:r>
              <a:rPr lang="tr-TR" dirty="0" err="1" smtClean="0"/>
              <a:t>This</a:t>
            </a:r>
            <a:r>
              <a:rPr lang="tr-TR" dirty="0" smtClean="0"/>
              <a:t> </a:t>
            </a:r>
            <a:r>
              <a:rPr lang="tr-TR" dirty="0" err="1" smtClean="0"/>
              <a:t>place</a:t>
            </a:r>
            <a:r>
              <a:rPr lang="tr-TR" dirty="0" smtClean="0"/>
              <a:t> had </a:t>
            </a:r>
            <a:r>
              <a:rPr lang="tr-TR" dirty="0" err="1" smtClean="0"/>
              <a:t>railways</a:t>
            </a:r>
            <a:r>
              <a:rPr lang="tr-TR" dirty="0" smtClean="0"/>
              <a:t> </a:t>
            </a:r>
            <a:r>
              <a:rPr lang="tr-TR" dirty="0" err="1" smtClean="0"/>
              <a:t>and</a:t>
            </a:r>
            <a:r>
              <a:rPr lang="tr-TR" dirty="0" smtClean="0"/>
              <a:t> </a:t>
            </a:r>
            <a:r>
              <a:rPr lang="tr-TR" dirty="0" err="1" smtClean="0"/>
              <a:t>harbours</a:t>
            </a:r>
            <a:r>
              <a:rPr lang="tr-TR" dirty="0" smtClean="0"/>
              <a:t> </a:t>
            </a:r>
            <a:r>
              <a:rPr lang="tr-TR" dirty="0" err="1" smtClean="0"/>
              <a:t>which</a:t>
            </a:r>
            <a:r>
              <a:rPr lang="tr-TR" dirty="0" smtClean="0"/>
              <a:t> </a:t>
            </a:r>
            <a:r>
              <a:rPr lang="tr-TR" dirty="0" err="1" smtClean="0"/>
              <a:t>carried</a:t>
            </a:r>
            <a:r>
              <a:rPr lang="tr-TR" dirty="0" smtClean="0"/>
              <a:t> </a:t>
            </a:r>
            <a:r>
              <a:rPr lang="tr-TR" dirty="0" err="1" smtClean="0"/>
              <a:t>İdeas</a:t>
            </a:r>
            <a:r>
              <a:rPr lang="tr-TR" dirty="0" smtClean="0"/>
              <a:t> </a:t>
            </a:r>
            <a:r>
              <a:rPr lang="tr-TR" dirty="0" err="1" smtClean="0"/>
              <a:t>and</a:t>
            </a:r>
            <a:r>
              <a:rPr lang="tr-TR" dirty="0" smtClean="0"/>
              <a:t> </a:t>
            </a:r>
            <a:r>
              <a:rPr lang="tr-TR" dirty="0" err="1" smtClean="0"/>
              <a:t>newspapers</a:t>
            </a:r>
            <a:r>
              <a:rPr lang="tr-TR" dirty="0" smtClean="0"/>
              <a:t>…</a:t>
            </a:r>
            <a:endParaRPr lang="tr-TR" dirty="0"/>
          </a:p>
        </p:txBody>
      </p:sp>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4690864" cy="1143000"/>
          </a:xfrm>
        </p:spPr>
        <p:txBody>
          <a:bodyPr>
            <a:normAutofit/>
          </a:bodyPr>
          <a:lstStyle/>
          <a:p>
            <a:r>
              <a:rPr lang="tr-TR" dirty="0" err="1" smtClean="0"/>
              <a:t>İndependence</a:t>
            </a:r>
            <a:endParaRPr lang="tr-TR" dirty="0"/>
          </a:p>
        </p:txBody>
      </p:sp>
      <p:sp>
        <p:nvSpPr>
          <p:cNvPr id="3" name="2 İçerik Yer Tutucusu"/>
          <p:cNvSpPr>
            <a:spLocks noGrp="1"/>
          </p:cNvSpPr>
          <p:nvPr>
            <p:ph idx="1"/>
          </p:nvPr>
        </p:nvSpPr>
        <p:spPr/>
        <p:txBody>
          <a:bodyPr/>
          <a:lstStyle/>
          <a:p>
            <a:r>
              <a:rPr lang="tr-TR" dirty="0" err="1" smtClean="0"/>
              <a:t>Turkey’s</a:t>
            </a:r>
            <a:r>
              <a:rPr lang="tr-TR" dirty="0" smtClean="0"/>
              <a:t> </a:t>
            </a:r>
            <a:r>
              <a:rPr lang="tr-TR" dirty="0" err="1" smtClean="0"/>
              <a:t>indepndence</a:t>
            </a:r>
            <a:r>
              <a:rPr lang="tr-TR" dirty="0" smtClean="0"/>
              <a:t>, </a:t>
            </a:r>
            <a:r>
              <a:rPr lang="tr-TR" dirty="0" err="1" smtClean="0"/>
              <a:t>make</a:t>
            </a:r>
            <a:r>
              <a:rPr lang="tr-TR" dirty="0" smtClean="0"/>
              <a:t> </a:t>
            </a:r>
            <a:r>
              <a:rPr lang="tr-TR" dirty="0" err="1" smtClean="0"/>
              <a:t>colonized</a:t>
            </a:r>
            <a:r>
              <a:rPr lang="tr-TR" dirty="0" smtClean="0"/>
              <a:t> </a:t>
            </a:r>
            <a:r>
              <a:rPr lang="tr-TR" dirty="0" err="1" smtClean="0"/>
              <a:t>Countries</a:t>
            </a:r>
            <a:r>
              <a:rPr lang="tr-TR" dirty="0" smtClean="0"/>
              <a:t> </a:t>
            </a:r>
            <a:r>
              <a:rPr lang="tr-TR" dirty="0" err="1" smtClean="0"/>
              <a:t>couraged</a:t>
            </a:r>
            <a:r>
              <a:rPr lang="tr-TR" dirty="0" smtClean="0"/>
              <a:t>. </a:t>
            </a:r>
            <a:r>
              <a:rPr lang="tr-TR" dirty="0" err="1" smtClean="0"/>
              <a:t>Like</a:t>
            </a:r>
            <a:r>
              <a:rPr lang="tr-TR" dirty="0" smtClean="0"/>
              <a:t> </a:t>
            </a:r>
            <a:r>
              <a:rPr lang="tr-TR" dirty="0" err="1" smtClean="0"/>
              <a:t>İndia</a:t>
            </a:r>
            <a:r>
              <a:rPr lang="tr-TR" dirty="0" smtClean="0"/>
              <a:t> </a:t>
            </a:r>
            <a:r>
              <a:rPr lang="tr-TR" dirty="0" err="1" smtClean="0"/>
              <a:t>which</a:t>
            </a:r>
            <a:r>
              <a:rPr lang="tr-TR" dirty="0" smtClean="0"/>
              <a:t> </a:t>
            </a:r>
            <a:r>
              <a:rPr lang="tr-TR" dirty="0" err="1" smtClean="0"/>
              <a:t>Was</a:t>
            </a:r>
            <a:r>
              <a:rPr lang="tr-TR" dirty="0" smtClean="0"/>
              <a:t> at </a:t>
            </a:r>
            <a:r>
              <a:rPr lang="tr-TR" dirty="0" err="1" smtClean="0"/>
              <a:t>the</a:t>
            </a:r>
            <a:r>
              <a:rPr lang="tr-TR" dirty="0" smtClean="0"/>
              <a:t> </a:t>
            </a:r>
            <a:r>
              <a:rPr lang="tr-TR" dirty="0" err="1" smtClean="0"/>
              <a:t>control</a:t>
            </a:r>
            <a:r>
              <a:rPr lang="tr-TR" dirty="0" smtClean="0"/>
              <a:t> of </a:t>
            </a:r>
            <a:r>
              <a:rPr lang="tr-TR" dirty="0" err="1" smtClean="0"/>
              <a:t>British</a:t>
            </a:r>
            <a:r>
              <a:rPr lang="tr-TR" dirty="0" smtClean="0"/>
              <a:t>, </a:t>
            </a:r>
            <a:r>
              <a:rPr lang="tr-TR" dirty="0" err="1" smtClean="0"/>
              <a:t>tried</a:t>
            </a:r>
            <a:r>
              <a:rPr lang="tr-TR" dirty="0" smtClean="0"/>
              <a:t> </a:t>
            </a:r>
            <a:r>
              <a:rPr lang="tr-TR" dirty="0" err="1" smtClean="0"/>
              <a:t>to</a:t>
            </a:r>
            <a:r>
              <a:rPr lang="tr-TR" dirty="0" smtClean="0"/>
              <a:t> </a:t>
            </a:r>
            <a:r>
              <a:rPr lang="tr-TR" dirty="0" err="1" smtClean="0"/>
              <a:t>gain</a:t>
            </a:r>
            <a:r>
              <a:rPr lang="tr-TR" dirty="0" smtClean="0"/>
              <a:t> </a:t>
            </a:r>
            <a:r>
              <a:rPr lang="tr-TR" dirty="0" err="1" smtClean="0"/>
              <a:t>Independence</a:t>
            </a:r>
            <a:r>
              <a:rPr lang="tr-TR" dirty="0" smtClean="0"/>
              <a:t>. </a:t>
            </a:r>
            <a:r>
              <a:rPr lang="tr-TR" dirty="0" err="1" smtClean="0"/>
              <a:t>Gandhi</a:t>
            </a:r>
            <a:r>
              <a:rPr lang="tr-TR" dirty="0" smtClean="0"/>
              <a:t> has a </a:t>
            </a:r>
            <a:r>
              <a:rPr lang="tr-TR" dirty="0" err="1" smtClean="0"/>
              <a:t>saying</a:t>
            </a:r>
            <a:r>
              <a:rPr lang="tr-TR" dirty="0" smtClean="0"/>
              <a:t>,</a:t>
            </a:r>
          </a:p>
        </p:txBody>
      </p:sp>
      <p:pic>
        <p:nvPicPr>
          <p:cNvPr id="4" name="3 Resim" descr="ğpğpğpğ.jpg"/>
          <p:cNvPicPr>
            <a:picLocks noChangeAspect="1"/>
          </p:cNvPicPr>
          <p:nvPr/>
        </p:nvPicPr>
        <p:blipFill>
          <a:blip r:embed="rId2" cstate="print"/>
          <a:stretch>
            <a:fillRect/>
          </a:stretch>
        </p:blipFill>
        <p:spPr>
          <a:xfrm>
            <a:off x="3131840" y="3789040"/>
            <a:ext cx="2781672" cy="2794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60648"/>
            <a:ext cx="5472608" cy="1143000"/>
          </a:xfrm>
        </p:spPr>
        <p:txBody>
          <a:bodyPr>
            <a:normAutofit/>
          </a:bodyPr>
          <a:lstStyle/>
          <a:p>
            <a:r>
              <a:rPr lang="tr-TR" dirty="0" err="1" smtClean="0"/>
              <a:t>Republic</a:t>
            </a:r>
            <a:r>
              <a:rPr lang="tr-TR" dirty="0" smtClean="0"/>
              <a:t> </a:t>
            </a:r>
            <a:r>
              <a:rPr lang="tr-TR" dirty="0" err="1" smtClean="0"/>
              <a:t>and</a:t>
            </a:r>
            <a:r>
              <a:rPr lang="tr-TR" dirty="0" smtClean="0"/>
              <a:t> </a:t>
            </a:r>
            <a:r>
              <a:rPr lang="tr-TR" dirty="0" err="1" smtClean="0"/>
              <a:t>Ideas</a:t>
            </a:r>
            <a:endParaRPr lang="tr-TR" dirty="0"/>
          </a:p>
        </p:txBody>
      </p:sp>
      <p:sp>
        <p:nvSpPr>
          <p:cNvPr id="3" name="2 İçerik Yer Tutucusu"/>
          <p:cNvSpPr>
            <a:spLocks noGrp="1"/>
          </p:cNvSpPr>
          <p:nvPr>
            <p:ph idx="1"/>
          </p:nvPr>
        </p:nvSpPr>
        <p:spPr>
          <a:xfrm>
            <a:off x="457200" y="1646237"/>
            <a:ext cx="8363272" cy="4526280"/>
          </a:xfrm>
        </p:spPr>
        <p:txBody>
          <a:bodyPr/>
          <a:lstStyle/>
          <a:p>
            <a:r>
              <a:rPr lang="tr-TR" dirty="0" err="1" smtClean="0"/>
              <a:t>After</a:t>
            </a:r>
            <a:r>
              <a:rPr lang="tr-TR" dirty="0" smtClean="0"/>
              <a:t> </a:t>
            </a:r>
            <a:r>
              <a:rPr lang="tr-TR" dirty="0" err="1" smtClean="0"/>
              <a:t>independence</a:t>
            </a:r>
            <a:r>
              <a:rPr lang="tr-TR" dirty="0" smtClean="0"/>
              <a:t>, </a:t>
            </a:r>
            <a:r>
              <a:rPr lang="tr-TR" dirty="0" err="1" smtClean="0"/>
              <a:t>the</a:t>
            </a:r>
            <a:r>
              <a:rPr lang="tr-TR" dirty="0" smtClean="0"/>
              <a:t> </a:t>
            </a:r>
            <a:r>
              <a:rPr lang="tr-TR" dirty="0" err="1" smtClean="0"/>
              <a:t>veteran</a:t>
            </a:r>
            <a:r>
              <a:rPr lang="tr-TR" dirty="0" smtClean="0"/>
              <a:t> </a:t>
            </a:r>
            <a:r>
              <a:rPr lang="tr-TR" dirty="0" err="1" smtClean="0"/>
              <a:t>council</a:t>
            </a:r>
            <a:r>
              <a:rPr lang="tr-TR" dirty="0" smtClean="0"/>
              <a:t> Of  </a:t>
            </a:r>
            <a:r>
              <a:rPr lang="tr-TR" dirty="0" err="1" smtClean="0"/>
              <a:t>Turkey</a:t>
            </a:r>
            <a:r>
              <a:rPr lang="tr-TR" dirty="0" smtClean="0"/>
              <a:t> </a:t>
            </a:r>
            <a:r>
              <a:rPr lang="tr-TR" dirty="0" err="1" smtClean="0"/>
              <a:t>was</a:t>
            </a:r>
            <a:r>
              <a:rPr lang="tr-TR" dirty="0" smtClean="0"/>
              <a:t> in a </a:t>
            </a:r>
            <a:r>
              <a:rPr lang="tr-TR" dirty="0" err="1" smtClean="0"/>
              <a:t>situation</a:t>
            </a:r>
            <a:r>
              <a:rPr lang="tr-TR" dirty="0" smtClean="0"/>
              <a:t> </a:t>
            </a:r>
            <a:r>
              <a:rPr lang="tr-TR" dirty="0" err="1" smtClean="0"/>
              <a:t>that</a:t>
            </a:r>
            <a:r>
              <a:rPr lang="tr-TR" dirty="0" smtClean="0"/>
              <a:t> </a:t>
            </a:r>
            <a:r>
              <a:rPr lang="tr-TR" dirty="0" err="1" smtClean="0"/>
              <a:t>should</a:t>
            </a:r>
            <a:r>
              <a:rPr lang="tr-TR" dirty="0" smtClean="0"/>
              <a:t> </a:t>
            </a:r>
            <a:r>
              <a:rPr lang="tr-TR" dirty="0" err="1" smtClean="0"/>
              <a:t>Choose</a:t>
            </a:r>
            <a:r>
              <a:rPr lang="tr-TR" dirty="0" smtClean="0"/>
              <a:t> </a:t>
            </a:r>
            <a:r>
              <a:rPr lang="tr-TR" dirty="0" err="1" smtClean="0"/>
              <a:t>the</a:t>
            </a:r>
            <a:r>
              <a:rPr lang="tr-TR" dirty="0" smtClean="0"/>
              <a:t> </a:t>
            </a:r>
            <a:r>
              <a:rPr lang="tr-TR" dirty="0" err="1" smtClean="0"/>
              <a:t>regime</a:t>
            </a:r>
            <a:r>
              <a:rPr lang="tr-TR" dirty="0" smtClean="0"/>
              <a:t> of a </a:t>
            </a:r>
            <a:r>
              <a:rPr lang="tr-TR" dirty="0" err="1" smtClean="0"/>
              <a:t>new</a:t>
            </a:r>
            <a:r>
              <a:rPr lang="tr-TR" dirty="0" smtClean="0"/>
              <a:t> </a:t>
            </a:r>
            <a:r>
              <a:rPr lang="tr-TR" dirty="0" err="1" smtClean="0"/>
              <a:t>country</a:t>
            </a:r>
            <a:r>
              <a:rPr lang="tr-TR" dirty="0" smtClean="0"/>
              <a:t>. </a:t>
            </a:r>
            <a:r>
              <a:rPr lang="tr-TR" dirty="0" err="1" smtClean="0"/>
              <a:t>After</a:t>
            </a:r>
            <a:r>
              <a:rPr lang="tr-TR" dirty="0" smtClean="0"/>
              <a:t> </a:t>
            </a:r>
            <a:r>
              <a:rPr lang="tr-TR" dirty="0" err="1" smtClean="0"/>
              <a:t>tough</a:t>
            </a:r>
            <a:r>
              <a:rPr lang="tr-TR" dirty="0" smtClean="0"/>
              <a:t> </a:t>
            </a:r>
            <a:r>
              <a:rPr lang="tr-TR" dirty="0" err="1" smtClean="0"/>
              <a:t>discussions</a:t>
            </a:r>
            <a:r>
              <a:rPr lang="tr-TR" dirty="0" smtClean="0"/>
              <a:t>, </a:t>
            </a:r>
            <a:r>
              <a:rPr lang="tr-TR" dirty="0" err="1" smtClean="0"/>
              <a:t>republic</a:t>
            </a:r>
            <a:r>
              <a:rPr lang="tr-TR" dirty="0" smtClean="0"/>
              <a:t> has </a:t>
            </a:r>
            <a:r>
              <a:rPr lang="tr-TR" dirty="0" err="1" smtClean="0"/>
              <a:t>Chosen</a:t>
            </a:r>
            <a:r>
              <a:rPr lang="tr-TR" dirty="0" smtClean="0"/>
              <a:t> </a:t>
            </a:r>
            <a:r>
              <a:rPr lang="tr-TR" dirty="0" err="1" smtClean="0"/>
              <a:t>with</a:t>
            </a:r>
            <a:r>
              <a:rPr lang="tr-TR" dirty="0" smtClean="0"/>
              <a:t> </a:t>
            </a:r>
            <a:r>
              <a:rPr lang="tr-TR" dirty="0" err="1" smtClean="0"/>
              <a:t>the</a:t>
            </a:r>
            <a:r>
              <a:rPr lang="tr-TR" dirty="0" smtClean="0"/>
              <a:t> </a:t>
            </a:r>
            <a:r>
              <a:rPr lang="tr-TR" dirty="0" err="1" smtClean="0"/>
              <a:t>support</a:t>
            </a:r>
            <a:r>
              <a:rPr lang="tr-TR" dirty="0" smtClean="0"/>
              <a:t> of Mustafa Kemal.</a:t>
            </a:r>
          </a:p>
          <a:p>
            <a:pPr>
              <a:buNone/>
            </a:pPr>
            <a:endParaRPr lang="tr-TR" dirty="0" smtClean="0"/>
          </a:p>
        </p:txBody>
      </p:sp>
    </p:spTree>
  </p:cSld>
  <p:clrMapOvr>
    <a:masterClrMapping/>
  </p:clrMapOvr>
  <p:transition spd="slow">
    <p:pull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ndir (2).jpg"/>
          <p:cNvPicPr>
            <a:picLocks noGrp="1" noChangeAspect="1"/>
          </p:cNvPicPr>
          <p:nvPr>
            <p:ph idx="1"/>
          </p:nvPr>
        </p:nvPicPr>
        <p:blipFill>
          <a:blip r:embed="rId2" cstate="print"/>
          <a:stretch>
            <a:fillRect/>
          </a:stretch>
        </p:blipFill>
        <p:spPr>
          <a:xfrm>
            <a:off x="467544" y="404664"/>
            <a:ext cx="4517761" cy="2413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Resim" descr="indir.jpg"/>
          <p:cNvPicPr>
            <a:picLocks noChangeAspect="1"/>
          </p:cNvPicPr>
          <p:nvPr/>
        </p:nvPicPr>
        <p:blipFill>
          <a:blip r:embed="rId3" cstate="print"/>
          <a:stretch>
            <a:fillRect/>
          </a:stretch>
        </p:blipFill>
        <p:spPr>
          <a:xfrm>
            <a:off x="4355976" y="3645024"/>
            <a:ext cx="4567137" cy="28464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571500"/>
            <a:ext cx="8229600" cy="1143000"/>
          </a:xfrm>
        </p:spPr>
        <p:txBody>
          <a:bodyPr/>
          <a:lstStyle/>
          <a:p>
            <a:endParaRPr lang="tr-TR" dirty="0"/>
          </a:p>
        </p:txBody>
      </p:sp>
      <p:sp>
        <p:nvSpPr>
          <p:cNvPr id="3" name="2 İçerik Yer Tutucusu"/>
          <p:cNvSpPr>
            <a:spLocks noGrp="1"/>
          </p:cNvSpPr>
          <p:nvPr>
            <p:ph idx="1"/>
          </p:nvPr>
        </p:nvSpPr>
        <p:spPr>
          <a:xfrm>
            <a:off x="467544" y="1412776"/>
            <a:ext cx="8229600" cy="4526280"/>
          </a:xfrm>
        </p:spPr>
        <p:txBody>
          <a:bodyPr/>
          <a:lstStyle/>
          <a:p>
            <a:pPr>
              <a:buNone/>
            </a:pPr>
            <a:r>
              <a:rPr lang="tr-TR" dirty="0" err="1" smtClean="0"/>
              <a:t>Republic</a:t>
            </a:r>
            <a:r>
              <a:rPr lang="tr-TR" dirty="0" smtClean="0"/>
              <a:t> </a:t>
            </a:r>
            <a:r>
              <a:rPr lang="tr-TR" dirty="0" err="1" smtClean="0"/>
              <a:t>was</a:t>
            </a:r>
            <a:r>
              <a:rPr lang="tr-TR" dirty="0" smtClean="0"/>
              <a:t> </a:t>
            </a:r>
            <a:r>
              <a:rPr lang="tr-TR" dirty="0" err="1" smtClean="0"/>
              <a:t>the</a:t>
            </a:r>
            <a:r>
              <a:rPr lang="tr-TR" dirty="0" smtClean="0"/>
              <a:t> </a:t>
            </a:r>
            <a:r>
              <a:rPr lang="tr-TR" dirty="0" err="1" smtClean="0"/>
              <a:t>dream</a:t>
            </a:r>
            <a:r>
              <a:rPr lang="tr-TR" dirty="0" smtClean="0"/>
              <a:t> of Mustafa Kemal.</a:t>
            </a:r>
          </a:p>
          <a:p>
            <a:pPr>
              <a:buNone/>
            </a:pPr>
            <a:r>
              <a:rPr lang="tr-TR" dirty="0" err="1" smtClean="0"/>
              <a:t>In</a:t>
            </a:r>
            <a:r>
              <a:rPr lang="tr-TR" dirty="0" smtClean="0"/>
              <a:t> his </a:t>
            </a:r>
            <a:r>
              <a:rPr lang="tr-TR" dirty="0" err="1" smtClean="0"/>
              <a:t>education</a:t>
            </a:r>
            <a:r>
              <a:rPr lang="tr-TR" dirty="0" smtClean="0"/>
              <a:t> life, he </a:t>
            </a:r>
            <a:r>
              <a:rPr lang="tr-TR" dirty="0" err="1" smtClean="0"/>
              <a:t>always</a:t>
            </a:r>
            <a:r>
              <a:rPr lang="tr-TR" dirty="0" smtClean="0"/>
              <a:t> </a:t>
            </a:r>
            <a:r>
              <a:rPr lang="tr-TR" dirty="0" err="1" smtClean="0"/>
              <a:t>dreamed</a:t>
            </a:r>
            <a:r>
              <a:rPr lang="tr-TR" dirty="0" smtClean="0"/>
              <a:t> </a:t>
            </a:r>
          </a:p>
          <a:p>
            <a:pPr>
              <a:buNone/>
            </a:pPr>
            <a:r>
              <a:rPr lang="tr-TR" dirty="0" err="1" smtClean="0"/>
              <a:t>Democracy</a:t>
            </a:r>
            <a:r>
              <a:rPr lang="tr-TR" dirty="0" smtClean="0"/>
              <a:t> </a:t>
            </a:r>
            <a:r>
              <a:rPr lang="tr-TR" dirty="0" err="1" smtClean="0"/>
              <a:t>for</a:t>
            </a:r>
            <a:r>
              <a:rPr lang="tr-TR" dirty="0" smtClean="0"/>
              <a:t>  </a:t>
            </a:r>
            <a:r>
              <a:rPr lang="tr-TR" dirty="0" err="1" smtClean="0"/>
              <a:t>Turkey</a:t>
            </a:r>
            <a:r>
              <a:rPr lang="tr-TR" dirty="0" smtClean="0"/>
              <a:t>. He </a:t>
            </a:r>
            <a:r>
              <a:rPr lang="tr-TR" dirty="0" err="1" smtClean="0"/>
              <a:t>could</a:t>
            </a:r>
            <a:r>
              <a:rPr lang="tr-TR" dirty="0" smtClean="0"/>
              <a:t> be </a:t>
            </a:r>
            <a:r>
              <a:rPr lang="tr-TR" dirty="0" err="1" smtClean="0"/>
              <a:t>the</a:t>
            </a:r>
            <a:r>
              <a:rPr lang="tr-TR" dirty="0" smtClean="0"/>
              <a:t> </a:t>
            </a:r>
          </a:p>
          <a:p>
            <a:pPr>
              <a:buNone/>
            </a:pPr>
            <a:r>
              <a:rPr lang="tr-TR" dirty="0" smtClean="0"/>
              <a:t>New </a:t>
            </a:r>
            <a:r>
              <a:rPr lang="tr-TR" dirty="0" err="1" smtClean="0"/>
              <a:t>king</a:t>
            </a:r>
            <a:r>
              <a:rPr lang="tr-TR" dirty="0" smtClean="0"/>
              <a:t> but he </a:t>
            </a:r>
            <a:r>
              <a:rPr lang="tr-TR" dirty="0" err="1" smtClean="0"/>
              <a:t>didn’t</a:t>
            </a:r>
            <a:r>
              <a:rPr lang="tr-TR" dirty="0" smtClean="0"/>
              <a:t>. İt </a:t>
            </a:r>
            <a:r>
              <a:rPr lang="tr-TR" dirty="0" err="1" smtClean="0"/>
              <a:t>was</a:t>
            </a:r>
            <a:r>
              <a:rPr lang="tr-TR" dirty="0" smtClean="0"/>
              <a:t> his </a:t>
            </a:r>
            <a:r>
              <a:rPr lang="tr-TR" dirty="0" err="1" smtClean="0"/>
              <a:t>amazing</a:t>
            </a:r>
            <a:endParaRPr lang="tr-TR" dirty="0" smtClean="0"/>
          </a:p>
          <a:p>
            <a:pPr>
              <a:buNone/>
            </a:pPr>
            <a:r>
              <a:rPr lang="tr-TR" dirty="0" err="1" smtClean="0"/>
              <a:t>Character</a:t>
            </a:r>
            <a:r>
              <a:rPr lang="tr-TR" dirty="0" smtClean="0"/>
              <a:t>…</a:t>
            </a:r>
          </a:p>
          <a:p>
            <a:pPr>
              <a:buNone/>
            </a:pPr>
            <a:r>
              <a:rPr lang="tr-TR" dirty="0" err="1" smtClean="0"/>
              <a:t>After</a:t>
            </a:r>
            <a:r>
              <a:rPr lang="tr-TR" dirty="0" smtClean="0"/>
              <a:t> </a:t>
            </a:r>
            <a:r>
              <a:rPr lang="tr-TR" dirty="0" err="1" smtClean="0"/>
              <a:t>declaration</a:t>
            </a:r>
            <a:r>
              <a:rPr lang="tr-TR" dirty="0" smtClean="0"/>
              <a:t> of </a:t>
            </a:r>
            <a:r>
              <a:rPr lang="tr-TR" dirty="0" err="1" smtClean="0"/>
              <a:t>republic</a:t>
            </a:r>
            <a:r>
              <a:rPr lang="tr-TR" dirty="0" smtClean="0"/>
              <a:t>, </a:t>
            </a:r>
            <a:r>
              <a:rPr lang="tr-TR" dirty="0" err="1" smtClean="0"/>
              <a:t>people</a:t>
            </a:r>
            <a:r>
              <a:rPr lang="tr-TR" dirty="0" smtClean="0"/>
              <a:t> </a:t>
            </a:r>
            <a:r>
              <a:rPr lang="tr-TR" dirty="0" err="1" smtClean="0"/>
              <a:t>chose</a:t>
            </a:r>
            <a:r>
              <a:rPr lang="tr-TR" dirty="0" smtClean="0"/>
              <a:t> </a:t>
            </a:r>
          </a:p>
          <a:p>
            <a:pPr>
              <a:buNone/>
            </a:pPr>
            <a:r>
              <a:rPr lang="tr-TR" dirty="0" smtClean="0"/>
              <a:t>Mustafa Kemal </a:t>
            </a:r>
            <a:r>
              <a:rPr lang="tr-TR" dirty="0" err="1" smtClean="0"/>
              <a:t>for</a:t>
            </a:r>
            <a:r>
              <a:rPr lang="tr-TR" dirty="0" smtClean="0"/>
              <a:t> </a:t>
            </a:r>
            <a:r>
              <a:rPr lang="tr-TR" dirty="0" err="1" smtClean="0"/>
              <a:t>presidency</a:t>
            </a:r>
            <a:r>
              <a:rPr lang="tr-TR" dirty="0" smtClean="0"/>
              <a:t>.</a:t>
            </a:r>
          </a:p>
        </p:txBody>
      </p:sp>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dirty="0" err="1" smtClean="0"/>
              <a:t>After</a:t>
            </a:r>
            <a:r>
              <a:rPr lang="tr-TR" dirty="0" smtClean="0"/>
              <a:t> </a:t>
            </a:r>
            <a:r>
              <a:rPr lang="tr-TR" dirty="0" err="1" smtClean="0"/>
              <a:t>republic</a:t>
            </a:r>
            <a:r>
              <a:rPr lang="tr-TR" dirty="0" smtClean="0"/>
              <a:t> a </a:t>
            </a:r>
            <a:r>
              <a:rPr lang="tr-TR" dirty="0" err="1" smtClean="0"/>
              <a:t>new</a:t>
            </a:r>
            <a:r>
              <a:rPr lang="tr-TR" dirty="0" smtClean="0"/>
              <a:t> </a:t>
            </a:r>
            <a:r>
              <a:rPr lang="tr-TR" dirty="0" err="1" smtClean="0"/>
              <a:t>challenge</a:t>
            </a:r>
            <a:r>
              <a:rPr lang="tr-TR" dirty="0" smtClean="0"/>
              <a:t> </a:t>
            </a:r>
            <a:r>
              <a:rPr lang="tr-TR" dirty="0" err="1" smtClean="0"/>
              <a:t>for</a:t>
            </a:r>
            <a:r>
              <a:rPr lang="tr-TR" dirty="0" smtClean="0"/>
              <a:t> </a:t>
            </a:r>
            <a:r>
              <a:rPr lang="tr-TR" dirty="0" err="1" smtClean="0"/>
              <a:t>Turks</a:t>
            </a:r>
            <a:endParaRPr lang="tr-TR" dirty="0" smtClean="0"/>
          </a:p>
          <a:p>
            <a:pPr>
              <a:buNone/>
            </a:pPr>
            <a:r>
              <a:rPr lang="tr-TR" dirty="0" err="1" smtClean="0"/>
              <a:t>Began</a:t>
            </a:r>
            <a:r>
              <a:rPr lang="tr-TR" dirty="0" smtClean="0"/>
              <a:t>. </a:t>
            </a:r>
            <a:r>
              <a:rPr lang="tr-TR" dirty="0" err="1" smtClean="0"/>
              <a:t>Modernisation</a:t>
            </a:r>
            <a:r>
              <a:rPr lang="tr-TR" dirty="0" smtClean="0"/>
              <a:t>…</a:t>
            </a:r>
          </a:p>
          <a:p>
            <a:pPr>
              <a:buNone/>
            </a:pPr>
            <a:endParaRPr lang="tr-TR" dirty="0" smtClean="0"/>
          </a:p>
          <a:p>
            <a:pPr>
              <a:buNone/>
            </a:pPr>
            <a:r>
              <a:rPr lang="tr-TR" dirty="0" err="1" smtClean="0"/>
              <a:t>With</a:t>
            </a:r>
            <a:r>
              <a:rPr lang="tr-TR" dirty="0" smtClean="0"/>
              <a:t> </a:t>
            </a:r>
            <a:r>
              <a:rPr lang="tr-TR" dirty="0" err="1" smtClean="0"/>
              <a:t>the</a:t>
            </a:r>
            <a:r>
              <a:rPr lang="tr-TR" dirty="0" smtClean="0"/>
              <a:t> Atatürk (</a:t>
            </a:r>
            <a:r>
              <a:rPr lang="tr-TR" dirty="0" err="1" smtClean="0"/>
              <a:t>which</a:t>
            </a:r>
            <a:r>
              <a:rPr lang="tr-TR" dirty="0" smtClean="0"/>
              <a:t> </a:t>
            </a:r>
            <a:r>
              <a:rPr lang="tr-TR" dirty="0" err="1" smtClean="0"/>
              <a:t>means</a:t>
            </a:r>
            <a:r>
              <a:rPr lang="tr-TR" dirty="0" smtClean="0"/>
              <a:t> “</a:t>
            </a:r>
            <a:r>
              <a:rPr lang="tr-TR" dirty="0" err="1" smtClean="0"/>
              <a:t>father</a:t>
            </a:r>
            <a:r>
              <a:rPr lang="tr-TR" dirty="0" smtClean="0"/>
              <a:t> of </a:t>
            </a:r>
          </a:p>
          <a:p>
            <a:pPr>
              <a:buNone/>
            </a:pPr>
            <a:r>
              <a:rPr lang="tr-TR" dirty="0" err="1" smtClean="0"/>
              <a:t>The</a:t>
            </a:r>
            <a:r>
              <a:rPr lang="tr-TR" dirty="0" smtClean="0"/>
              <a:t> </a:t>
            </a:r>
            <a:r>
              <a:rPr lang="tr-TR" dirty="0" err="1" smtClean="0"/>
              <a:t>Turks</a:t>
            </a:r>
            <a:r>
              <a:rPr lang="tr-TR" dirty="0" smtClean="0"/>
              <a:t>, he </a:t>
            </a:r>
            <a:r>
              <a:rPr lang="tr-TR" dirty="0" err="1" smtClean="0"/>
              <a:t>got</a:t>
            </a:r>
            <a:r>
              <a:rPr lang="tr-TR" dirty="0" smtClean="0"/>
              <a:t> </a:t>
            </a:r>
            <a:r>
              <a:rPr lang="tr-TR" dirty="0" err="1" smtClean="0"/>
              <a:t>this</a:t>
            </a:r>
            <a:r>
              <a:rPr lang="tr-TR" dirty="0" smtClean="0"/>
              <a:t> </a:t>
            </a:r>
            <a:r>
              <a:rPr lang="tr-TR" dirty="0" err="1" smtClean="0"/>
              <a:t>surname</a:t>
            </a:r>
            <a:r>
              <a:rPr lang="tr-TR" dirty="0" smtClean="0"/>
              <a:t> </a:t>
            </a:r>
            <a:r>
              <a:rPr lang="tr-TR" dirty="0" err="1" smtClean="0"/>
              <a:t>with</a:t>
            </a:r>
            <a:r>
              <a:rPr lang="tr-TR" dirty="0" smtClean="0"/>
              <a:t> </a:t>
            </a:r>
            <a:r>
              <a:rPr lang="tr-TR" dirty="0" err="1" smtClean="0"/>
              <a:t>the</a:t>
            </a:r>
            <a:endParaRPr lang="tr-TR" dirty="0" smtClean="0"/>
          </a:p>
          <a:p>
            <a:pPr>
              <a:buNone/>
            </a:pPr>
            <a:r>
              <a:rPr lang="tr-TR" dirty="0" smtClean="0"/>
              <a:t>“</a:t>
            </a:r>
            <a:r>
              <a:rPr lang="tr-TR" dirty="0" err="1" smtClean="0"/>
              <a:t>Law</a:t>
            </a:r>
            <a:r>
              <a:rPr lang="tr-TR" dirty="0" smtClean="0"/>
              <a:t> of </a:t>
            </a:r>
            <a:r>
              <a:rPr lang="tr-TR" dirty="0" err="1" smtClean="0"/>
              <a:t>Surnames</a:t>
            </a:r>
            <a:r>
              <a:rPr lang="tr-TR" dirty="0" smtClean="0"/>
              <a:t>”) </a:t>
            </a:r>
            <a:r>
              <a:rPr lang="tr-TR" dirty="0" err="1" smtClean="0"/>
              <a:t>Turkey</a:t>
            </a:r>
            <a:r>
              <a:rPr lang="tr-TR" dirty="0" smtClean="0"/>
              <a:t> </a:t>
            </a:r>
            <a:r>
              <a:rPr lang="tr-TR" dirty="0" err="1" smtClean="0"/>
              <a:t>was</a:t>
            </a:r>
            <a:r>
              <a:rPr lang="tr-TR" dirty="0" smtClean="0"/>
              <a:t> </a:t>
            </a:r>
            <a:r>
              <a:rPr lang="tr-TR" dirty="0" err="1" smtClean="0"/>
              <a:t>looking</a:t>
            </a:r>
            <a:r>
              <a:rPr lang="tr-TR" dirty="0" smtClean="0"/>
              <a:t> </a:t>
            </a:r>
          </a:p>
          <a:p>
            <a:pPr>
              <a:buNone/>
            </a:pPr>
            <a:r>
              <a:rPr lang="tr-TR" dirty="0" err="1" smtClean="0"/>
              <a:t>To</a:t>
            </a:r>
            <a:r>
              <a:rPr lang="tr-TR" dirty="0" smtClean="0"/>
              <a:t> </a:t>
            </a:r>
            <a:r>
              <a:rPr lang="tr-TR" dirty="0" err="1" smtClean="0"/>
              <a:t>Future</a:t>
            </a:r>
            <a:r>
              <a:rPr lang="tr-TR" dirty="0" smtClean="0"/>
              <a:t>…</a:t>
            </a:r>
          </a:p>
          <a:p>
            <a:pPr>
              <a:buNone/>
            </a:pPr>
            <a:endParaRPr lang="tr-TR" dirty="0"/>
          </a:p>
        </p:txBody>
      </p:sp>
      <p:sp>
        <p:nvSpPr>
          <p:cNvPr id="1026" name="AutoShape 2" descr="Eski Meclis Binası (Kurtuluş Savaşı Müzesi), Ankara - Tatil A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Turks always forward.jpg"/>
          <p:cNvPicPr>
            <a:picLocks noGrp="1" noChangeAspect="1"/>
          </p:cNvPicPr>
          <p:nvPr>
            <p:ph idx="1"/>
          </p:nvPr>
        </p:nvPicPr>
        <p:blipFill>
          <a:blip r:embed="rId2" cstate="print"/>
          <a:stretch>
            <a:fillRect/>
          </a:stretch>
        </p:blipFill>
        <p:spPr>
          <a:xfrm>
            <a:off x="2123728" y="1412776"/>
            <a:ext cx="4947408" cy="4525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484784"/>
            <a:ext cx="8229600" cy="5112568"/>
          </a:xfrm>
        </p:spPr>
        <p:txBody>
          <a:bodyPr/>
          <a:lstStyle/>
          <a:p>
            <a:pPr>
              <a:buNone/>
            </a:pPr>
            <a:r>
              <a:rPr lang="tr-TR" sz="2400" dirty="0" err="1" smtClean="0"/>
              <a:t>Turkey</a:t>
            </a:r>
            <a:r>
              <a:rPr lang="tr-TR" sz="2400" dirty="0" smtClean="0"/>
              <a:t> </a:t>
            </a:r>
            <a:r>
              <a:rPr lang="tr-TR" sz="2400" dirty="0" err="1" smtClean="0"/>
              <a:t>developed</a:t>
            </a:r>
            <a:r>
              <a:rPr lang="tr-TR" sz="2400" dirty="0" smtClean="0"/>
              <a:t> </a:t>
            </a:r>
            <a:r>
              <a:rPr lang="tr-TR" sz="2400" dirty="0" err="1" smtClean="0"/>
              <a:t>very</a:t>
            </a:r>
            <a:r>
              <a:rPr lang="tr-TR" sz="2400" dirty="0" smtClean="0"/>
              <a:t> </a:t>
            </a:r>
            <a:r>
              <a:rPr lang="tr-TR" sz="2400" dirty="0" err="1" smtClean="0"/>
              <a:t>fast</a:t>
            </a:r>
            <a:r>
              <a:rPr lang="tr-TR" sz="2400" dirty="0" smtClean="0"/>
              <a:t> </a:t>
            </a:r>
            <a:r>
              <a:rPr lang="tr-TR" sz="2400" dirty="0" err="1" smtClean="0"/>
              <a:t>that</a:t>
            </a:r>
            <a:r>
              <a:rPr lang="tr-TR" sz="2400" dirty="0" smtClean="0"/>
              <a:t> </a:t>
            </a:r>
            <a:r>
              <a:rPr lang="tr-TR" sz="2400" dirty="0" err="1" smtClean="0"/>
              <a:t>nobody</a:t>
            </a:r>
            <a:r>
              <a:rPr lang="tr-TR" sz="2400" dirty="0" smtClean="0"/>
              <a:t> </a:t>
            </a:r>
          </a:p>
          <a:p>
            <a:pPr>
              <a:buNone/>
            </a:pPr>
            <a:r>
              <a:rPr lang="tr-TR" sz="2400" dirty="0" err="1" smtClean="0"/>
              <a:t>Can’t</a:t>
            </a:r>
            <a:r>
              <a:rPr lang="tr-TR" sz="2400" dirty="0" smtClean="0"/>
              <a:t> </a:t>
            </a:r>
            <a:r>
              <a:rPr lang="tr-TR" sz="2400" dirty="0" err="1" smtClean="0"/>
              <a:t>even</a:t>
            </a:r>
            <a:r>
              <a:rPr lang="tr-TR" sz="2400" dirty="0" smtClean="0"/>
              <a:t> </a:t>
            </a:r>
            <a:r>
              <a:rPr lang="tr-TR" sz="2400" dirty="0" err="1" smtClean="0"/>
              <a:t>imagine</a:t>
            </a:r>
            <a:r>
              <a:rPr lang="tr-TR" sz="2400" dirty="0" smtClean="0"/>
              <a:t>. </a:t>
            </a:r>
            <a:r>
              <a:rPr lang="tr-TR" sz="2400" dirty="0" err="1" smtClean="0"/>
              <a:t>First</a:t>
            </a:r>
            <a:r>
              <a:rPr lang="tr-TR" sz="2400" dirty="0" smtClean="0"/>
              <a:t> </a:t>
            </a:r>
            <a:r>
              <a:rPr lang="tr-TR" sz="2400" dirty="0" err="1" smtClean="0"/>
              <a:t>laws</a:t>
            </a:r>
            <a:r>
              <a:rPr lang="tr-TR" sz="2400" dirty="0" smtClean="0"/>
              <a:t> </a:t>
            </a:r>
            <a:r>
              <a:rPr lang="tr-TR" sz="2400" dirty="0" err="1" smtClean="0"/>
              <a:t>prepared</a:t>
            </a:r>
            <a:endParaRPr lang="tr-TR" sz="2400" dirty="0" smtClean="0"/>
          </a:p>
          <a:p>
            <a:pPr>
              <a:buNone/>
            </a:pPr>
            <a:r>
              <a:rPr lang="tr-TR" sz="2400" dirty="0" err="1" smtClean="0"/>
              <a:t>Under</a:t>
            </a:r>
            <a:r>
              <a:rPr lang="tr-TR" sz="2400" dirty="0" smtClean="0"/>
              <a:t> </a:t>
            </a:r>
            <a:r>
              <a:rPr lang="tr-TR" sz="2400" dirty="0" err="1" smtClean="0"/>
              <a:t>the</a:t>
            </a:r>
            <a:r>
              <a:rPr lang="tr-TR" sz="2400" dirty="0" smtClean="0"/>
              <a:t> name “Anayasa”. </a:t>
            </a:r>
            <a:r>
              <a:rPr lang="tr-TR" sz="2400" dirty="0" err="1" smtClean="0"/>
              <a:t>Clothing</a:t>
            </a:r>
            <a:r>
              <a:rPr lang="tr-TR" sz="2400" dirty="0" smtClean="0"/>
              <a:t> </a:t>
            </a:r>
          </a:p>
          <a:p>
            <a:pPr>
              <a:buNone/>
            </a:pPr>
            <a:r>
              <a:rPr lang="tr-TR" sz="2400" dirty="0" err="1" smtClean="0"/>
              <a:t>Changed</a:t>
            </a:r>
            <a:r>
              <a:rPr lang="tr-TR" sz="2400" dirty="0" smtClean="0"/>
              <a:t>, </a:t>
            </a:r>
            <a:r>
              <a:rPr lang="tr-TR" sz="2400" dirty="0" err="1" smtClean="0"/>
              <a:t>democracy</a:t>
            </a:r>
            <a:r>
              <a:rPr lang="tr-TR" sz="2400" dirty="0" smtClean="0"/>
              <a:t> </a:t>
            </a:r>
            <a:r>
              <a:rPr lang="tr-TR" sz="2400" dirty="0" err="1" smtClean="0"/>
              <a:t>get</a:t>
            </a:r>
            <a:r>
              <a:rPr lang="tr-TR" sz="2400" dirty="0" smtClean="0"/>
              <a:t> </a:t>
            </a:r>
            <a:r>
              <a:rPr lang="tr-TR" sz="2400" dirty="0" err="1" smtClean="0"/>
              <a:t>stronger</a:t>
            </a:r>
            <a:r>
              <a:rPr lang="tr-TR" sz="2400" dirty="0" smtClean="0"/>
              <a:t> </a:t>
            </a:r>
            <a:r>
              <a:rPr lang="tr-TR" sz="2400" dirty="0" err="1" smtClean="0"/>
              <a:t>with</a:t>
            </a:r>
            <a:r>
              <a:rPr lang="tr-TR" sz="2400" dirty="0" smtClean="0"/>
              <a:t> </a:t>
            </a:r>
          </a:p>
          <a:p>
            <a:pPr>
              <a:buNone/>
            </a:pPr>
            <a:r>
              <a:rPr lang="tr-TR" sz="2400" dirty="0" err="1" smtClean="0"/>
              <a:t>Laws</a:t>
            </a:r>
            <a:r>
              <a:rPr lang="tr-TR" sz="2400" dirty="0" smtClean="0"/>
              <a:t> </a:t>
            </a:r>
            <a:r>
              <a:rPr lang="tr-TR" sz="2400" dirty="0" err="1" smtClean="0"/>
              <a:t>like</a:t>
            </a:r>
            <a:r>
              <a:rPr lang="tr-TR" sz="2400" dirty="0" smtClean="0"/>
              <a:t> “Modern </a:t>
            </a:r>
            <a:r>
              <a:rPr lang="tr-TR" sz="2400" dirty="0" err="1" smtClean="0"/>
              <a:t>Law</a:t>
            </a:r>
            <a:r>
              <a:rPr lang="tr-TR" sz="2400" dirty="0" smtClean="0"/>
              <a:t>” </a:t>
            </a:r>
            <a:r>
              <a:rPr lang="tr-TR" sz="2400" dirty="0" err="1" smtClean="0"/>
              <a:t>which</a:t>
            </a:r>
            <a:r>
              <a:rPr lang="tr-TR" sz="2400" dirty="0" smtClean="0"/>
              <a:t> </a:t>
            </a:r>
            <a:r>
              <a:rPr lang="tr-TR" sz="2400" dirty="0" err="1" smtClean="0"/>
              <a:t>equalized</a:t>
            </a:r>
            <a:endParaRPr lang="tr-TR" sz="2400" dirty="0" smtClean="0"/>
          </a:p>
          <a:p>
            <a:pPr>
              <a:buNone/>
            </a:pPr>
            <a:r>
              <a:rPr lang="tr-TR" sz="2400" dirty="0" err="1" smtClean="0"/>
              <a:t>Women</a:t>
            </a:r>
            <a:r>
              <a:rPr lang="tr-TR" sz="2400" dirty="0" smtClean="0"/>
              <a:t> </a:t>
            </a:r>
            <a:r>
              <a:rPr lang="tr-TR" sz="2400" dirty="0" err="1" smtClean="0"/>
              <a:t>and</a:t>
            </a:r>
            <a:r>
              <a:rPr lang="tr-TR" sz="2400" dirty="0" smtClean="0"/>
              <a:t> men in </a:t>
            </a:r>
            <a:r>
              <a:rPr lang="tr-TR" sz="2400" dirty="0" err="1" smtClean="0"/>
              <a:t>social</a:t>
            </a:r>
            <a:r>
              <a:rPr lang="tr-TR" sz="2400" dirty="0" smtClean="0"/>
              <a:t> life in 1926. </a:t>
            </a:r>
            <a:r>
              <a:rPr lang="tr-TR" sz="2400" dirty="0" err="1" smtClean="0"/>
              <a:t>And</a:t>
            </a:r>
            <a:endParaRPr lang="tr-TR" sz="2400" dirty="0" smtClean="0"/>
          </a:p>
          <a:p>
            <a:pPr>
              <a:buNone/>
            </a:pPr>
            <a:r>
              <a:rPr lang="tr-TR" sz="2400" dirty="0" err="1" smtClean="0"/>
              <a:t>Then</a:t>
            </a:r>
            <a:r>
              <a:rPr lang="tr-TR" sz="2400" dirty="0" smtClean="0"/>
              <a:t> </a:t>
            </a:r>
            <a:r>
              <a:rPr lang="tr-TR" sz="2400" dirty="0" err="1" smtClean="0"/>
              <a:t>women</a:t>
            </a:r>
            <a:r>
              <a:rPr lang="tr-TR" sz="2400" dirty="0" smtClean="0"/>
              <a:t> </a:t>
            </a:r>
            <a:r>
              <a:rPr lang="tr-TR" sz="2400" dirty="0" err="1" smtClean="0"/>
              <a:t>also</a:t>
            </a:r>
            <a:r>
              <a:rPr lang="tr-TR" sz="2400" dirty="0" smtClean="0"/>
              <a:t> </a:t>
            </a:r>
            <a:r>
              <a:rPr lang="tr-TR" sz="2400" dirty="0" err="1" smtClean="0"/>
              <a:t>gained</a:t>
            </a:r>
            <a:r>
              <a:rPr lang="tr-TR" sz="2400" dirty="0" smtClean="0"/>
              <a:t> </a:t>
            </a:r>
            <a:r>
              <a:rPr lang="tr-TR" sz="2400" dirty="0" err="1" smtClean="0"/>
              <a:t>voting</a:t>
            </a:r>
            <a:r>
              <a:rPr lang="tr-TR" sz="2400" dirty="0" smtClean="0"/>
              <a:t> </a:t>
            </a:r>
            <a:r>
              <a:rPr lang="tr-TR" sz="2400" dirty="0" err="1" smtClean="0"/>
              <a:t>right</a:t>
            </a:r>
            <a:r>
              <a:rPr lang="tr-TR" sz="2400" dirty="0" smtClean="0"/>
              <a:t> </a:t>
            </a:r>
            <a:r>
              <a:rPr lang="tr-TR" sz="2400" dirty="0" err="1" smtClean="0"/>
              <a:t>for</a:t>
            </a:r>
            <a:endParaRPr lang="tr-TR" sz="2400" dirty="0" smtClean="0"/>
          </a:p>
          <a:p>
            <a:pPr>
              <a:buNone/>
            </a:pPr>
            <a:r>
              <a:rPr lang="tr-TR" sz="2400" dirty="0" err="1" smtClean="0"/>
              <a:t>Every</a:t>
            </a:r>
            <a:r>
              <a:rPr lang="tr-TR" sz="2400" dirty="0" smtClean="0"/>
              <a:t> </a:t>
            </a:r>
            <a:r>
              <a:rPr lang="tr-TR" sz="2400" dirty="0" err="1" smtClean="0"/>
              <a:t>election</a:t>
            </a:r>
            <a:r>
              <a:rPr lang="tr-TR" sz="2400" dirty="0" smtClean="0"/>
              <a:t>  in 1934. </a:t>
            </a:r>
            <a:r>
              <a:rPr lang="tr-TR" sz="2400" dirty="0" err="1" smtClean="0"/>
              <a:t>This</a:t>
            </a:r>
            <a:r>
              <a:rPr lang="tr-TR" sz="2400" dirty="0" smtClean="0"/>
              <a:t> </a:t>
            </a:r>
            <a:r>
              <a:rPr lang="tr-TR" sz="2400" dirty="0" err="1" smtClean="0"/>
              <a:t>cause</a:t>
            </a:r>
            <a:r>
              <a:rPr lang="tr-TR" sz="2400" dirty="0" smtClean="0"/>
              <a:t> </a:t>
            </a:r>
            <a:r>
              <a:rPr lang="tr-TR" sz="2400" dirty="0" err="1" smtClean="0"/>
              <a:t>Turkey</a:t>
            </a:r>
            <a:r>
              <a:rPr lang="tr-TR" sz="2400" dirty="0" smtClean="0"/>
              <a:t> </a:t>
            </a:r>
          </a:p>
          <a:p>
            <a:pPr>
              <a:buNone/>
            </a:pPr>
            <a:r>
              <a:rPr lang="tr-TR" sz="2400" dirty="0" smtClean="0"/>
              <a:t>İs </a:t>
            </a:r>
            <a:r>
              <a:rPr lang="tr-TR" sz="2400" dirty="0" err="1" smtClean="0"/>
              <a:t>one</a:t>
            </a:r>
            <a:r>
              <a:rPr lang="tr-TR" sz="2400" dirty="0" smtClean="0"/>
              <a:t> of </a:t>
            </a:r>
            <a:r>
              <a:rPr lang="tr-TR" sz="2400" dirty="0" err="1" smtClean="0"/>
              <a:t>the</a:t>
            </a:r>
            <a:r>
              <a:rPr lang="tr-TR" sz="2400" dirty="0" smtClean="0"/>
              <a:t> </a:t>
            </a:r>
            <a:r>
              <a:rPr lang="tr-TR" sz="2400" dirty="0" err="1" smtClean="0"/>
              <a:t>countries</a:t>
            </a:r>
            <a:r>
              <a:rPr lang="tr-TR" sz="2400" dirty="0" smtClean="0"/>
              <a:t> </a:t>
            </a:r>
            <a:r>
              <a:rPr lang="tr-TR" sz="2400" dirty="0" err="1" smtClean="0"/>
              <a:t>that</a:t>
            </a:r>
            <a:r>
              <a:rPr lang="tr-TR" sz="2400" dirty="0" smtClean="0"/>
              <a:t> </a:t>
            </a:r>
            <a:r>
              <a:rPr lang="tr-TR" sz="2400" dirty="0" err="1" smtClean="0"/>
              <a:t>gave</a:t>
            </a:r>
            <a:r>
              <a:rPr lang="tr-TR" sz="2400" dirty="0" smtClean="0"/>
              <a:t> </a:t>
            </a:r>
            <a:r>
              <a:rPr lang="tr-TR" sz="2400" dirty="0" err="1" smtClean="0"/>
              <a:t>women</a:t>
            </a:r>
            <a:endParaRPr lang="tr-TR" sz="2400" dirty="0" smtClean="0"/>
          </a:p>
          <a:p>
            <a:pPr>
              <a:buNone/>
            </a:pPr>
            <a:r>
              <a:rPr lang="tr-TR" sz="2400" dirty="0" err="1" smtClean="0"/>
              <a:t>The</a:t>
            </a:r>
            <a:r>
              <a:rPr lang="tr-TR" sz="2400" dirty="0" smtClean="0"/>
              <a:t> </a:t>
            </a:r>
            <a:r>
              <a:rPr lang="tr-TR" sz="2400" dirty="0" err="1" smtClean="0"/>
              <a:t>right</a:t>
            </a:r>
            <a:r>
              <a:rPr lang="tr-TR" sz="2400" dirty="0" smtClean="0"/>
              <a:t> of </a:t>
            </a:r>
            <a:r>
              <a:rPr lang="tr-TR" sz="2400" dirty="0" err="1" smtClean="0"/>
              <a:t>voting</a:t>
            </a:r>
            <a:r>
              <a:rPr lang="tr-TR" sz="2400" dirty="0" smtClean="0"/>
              <a:t> in </a:t>
            </a:r>
            <a:r>
              <a:rPr lang="tr-TR" sz="2400" dirty="0" err="1" smtClean="0"/>
              <a:t>early</a:t>
            </a:r>
            <a:r>
              <a:rPr lang="tr-TR" sz="2400" dirty="0" smtClean="0"/>
              <a:t> time </a:t>
            </a:r>
            <a:r>
              <a:rPr lang="tr-TR" sz="2400" dirty="0" err="1" smtClean="0"/>
              <a:t>when</a:t>
            </a:r>
            <a:r>
              <a:rPr lang="tr-TR" sz="2400" dirty="0" smtClean="0"/>
              <a:t> </a:t>
            </a:r>
            <a:r>
              <a:rPr lang="tr-TR" sz="2400" dirty="0" err="1" smtClean="0"/>
              <a:t>we</a:t>
            </a:r>
            <a:r>
              <a:rPr lang="tr-TR" sz="2400" dirty="0" smtClean="0"/>
              <a:t> </a:t>
            </a:r>
          </a:p>
          <a:p>
            <a:pPr>
              <a:buNone/>
            </a:pPr>
            <a:r>
              <a:rPr lang="tr-TR" sz="2400" dirty="0" err="1" smtClean="0"/>
              <a:t>Compare</a:t>
            </a:r>
            <a:r>
              <a:rPr lang="tr-TR" sz="2400" dirty="0" smtClean="0"/>
              <a:t> </a:t>
            </a:r>
            <a:r>
              <a:rPr lang="tr-TR" sz="2400" dirty="0" err="1" smtClean="0"/>
              <a:t>with</a:t>
            </a:r>
            <a:r>
              <a:rPr lang="tr-TR" sz="2400" dirty="0" smtClean="0"/>
              <a:t> </a:t>
            </a:r>
            <a:r>
              <a:rPr lang="tr-TR" sz="2400" dirty="0" err="1" smtClean="0"/>
              <a:t>other</a:t>
            </a:r>
            <a:r>
              <a:rPr lang="tr-TR" sz="2400" dirty="0" smtClean="0"/>
              <a:t> </a:t>
            </a:r>
            <a:r>
              <a:rPr lang="tr-TR" sz="2400" dirty="0" err="1" smtClean="0"/>
              <a:t>countries</a:t>
            </a:r>
            <a:r>
              <a:rPr lang="tr-TR" sz="2400" dirty="0" smtClean="0"/>
              <a:t>.</a:t>
            </a:r>
          </a:p>
          <a:p>
            <a:endParaRPr lang="tr-TR" dirty="0" smtClean="0"/>
          </a:p>
        </p:txBody>
      </p:sp>
      <p:pic>
        <p:nvPicPr>
          <p:cNvPr id="4" name="3 İçerik Yer Tutucusu" descr="wdwdwdwdwd.jpg"/>
          <p:cNvPicPr>
            <a:picLocks noChangeAspect="1"/>
          </p:cNvPicPr>
          <p:nvPr/>
        </p:nvPicPr>
        <p:blipFill>
          <a:blip r:embed="rId2" cstate="print"/>
          <a:stretch>
            <a:fillRect/>
          </a:stretch>
        </p:blipFill>
        <p:spPr>
          <a:xfrm>
            <a:off x="6516216" y="1556792"/>
            <a:ext cx="2411760" cy="170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Resim" descr="efefefef.jpg"/>
          <p:cNvPicPr>
            <a:picLocks noChangeAspect="1"/>
          </p:cNvPicPr>
          <p:nvPr/>
        </p:nvPicPr>
        <p:blipFill>
          <a:blip r:embed="rId3" cstate="print"/>
          <a:stretch>
            <a:fillRect/>
          </a:stretch>
        </p:blipFill>
        <p:spPr>
          <a:xfrm>
            <a:off x="6372200" y="4797152"/>
            <a:ext cx="2600325" cy="1762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heel spokes="3"/>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pPr>
              <a:buNone/>
            </a:pPr>
            <a:r>
              <a:rPr lang="en-US" dirty="0" smtClean="0"/>
              <a:t> </a:t>
            </a:r>
            <a:r>
              <a:rPr lang="tr-TR" i="1" dirty="0" smtClean="0"/>
              <a:t>“</a:t>
            </a:r>
            <a:r>
              <a:rPr lang="tr-TR" i="1" dirty="0" err="1" smtClean="0"/>
              <a:t>Human</a:t>
            </a:r>
            <a:r>
              <a:rPr lang="tr-TR" i="1" dirty="0" smtClean="0"/>
              <a:t> </a:t>
            </a:r>
            <a:r>
              <a:rPr lang="tr-TR" i="1" dirty="0" err="1" smtClean="0"/>
              <a:t>kind</a:t>
            </a:r>
            <a:r>
              <a:rPr lang="tr-TR" i="1" dirty="0" smtClean="0"/>
              <a:t> is </a:t>
            </a:r>
            <a:r>
              <a:rPr lang="tr-TR" i="1" dirty="0" err="1" smtClean="0"/>
              <a:t>made</a:t>
            </a:r>
            <a:r>
              <a:rPr lang="tr-TR" i="1" dirty="0" smtClean="0"/>
              <a:t> </a:t>
            </a:r>
            <a:r>
              <a:rPr lang="tr-TR" i="1" dirty="0" err="1" smtClean="0"/>
              <a:t>up</a:t>
            </a:r>
            <a:r>
              <a:rPr lang="tr-TR" i="1" dirty="0" smtClean="0"/>
              <a:t> of </a:t>
            </a:r>
            <a:r>
              <a:rPr lang="tr-TR" i="1" dirty="0" err="1" smtClean="0"/>
              <a:t>two</a:t>
            </a:r>
            <a:r>
              <a:rPr lang="tr-TR" i="1" dirty="0" smtClean="0"/>
              <a:t> </a:t>
            </a:r>
            <a:r>
              <a:rPr lang="tr-TR" i="1" dirty="0" err="1" smtClean="0"/>
              <a:t>sexes</a:t>
            </a:r>
            <a:r>
              <a:rPr lang="tr-TR" i="1" dirty="0" smtClean="0"/>
              <a:t>, </a:t>
            </a:r>
            <a:r>
              <a:rPr lang="tr-TR" i="1" dirty="0" err="1" smtClean="0"/>
              <a:t>Women</a:t>
            </a:r>
            <a:r>
              <a:rPr lang="tr-TR" i="1" dirty="0" smtClean="0"/>
              <a:t> </a:t>
            </a:r>
            <a:r>
              <a:rPr lang="tr-TR" i="1" dirty="0" err="1" smtClean="0"/>
              <a:t>and</a:t>
            </a:r>
            <a:r>
              <a:rPr lang="tr-TR" i="1" dirty="0" smtClean="0"/>
              <a:t> men. Is it </a:t>
            </a:r>
            <a:r>
              <a:rPr lang="tr-TR" i="1" dirty="0" err="1" smtClean="0"/>
              <a:t>possible</a:t>
            </a:r>
            <a:r>
              <a:rPr lang="tr-TR" i="1" dirty="0" smtClean="0"/>
              <a:t> </a:t>
            </a:r>
            <a:r>
              <a:rPr lang="tr-TR" i="1" dirty="0" err="1" smtClean="0"/>
              <a:t>that</a:t>
            </a:r>
            <a:r>
              <a:rPr lang="tr-TR" i="1" dirty="0" smtClean="0"/>
              <a:t> a </a:t>
            </a:r>
            <a:r>
              <a:rPr lang="tr-TR" i="1" dirty="0" err="1" smtClean="0"/>
              <a:t>mass</a:t>
            </a:r>
            <a:r>
              <a:rPr lang="tr-TR" i="1" dirty="0" smtClean="0"/>
              <a:t> Is </a:t>
            </a:r>
            <a:r>
              <a:rPr lang="tr-TR" i="1" dirty="0" err="1" smtClean="0"/>
              <a:t>improved</a:t>
            </a:r>
            <a:r>
              <a:rPr lang="tr-TR" i="1" dirty="0" smtClean="0"/>
              <a:t> </a:t>
            </a:r>
            <a:r>
              <a:rPr lang="tr-TR" i="1" dirty="0" err="1" smtClean="0"/>
              <a:t>by</a:t>
            </a:r>
            <a:r>
              <a:rPr lang="tr-TR" i="1" dirty="0" smtClean="0"/>
              <a:t> </a:t>
            </a:r>
            <a:r>
              <a:rPr lang="tr-TR" i="1" dirty="0" err="1" smtClean="0"/>
              <a:t>the</a:t>
            </a:r>
            <a:r>
              <a:rPr lang="tr-TR" i="1" dirty="0" smtClean="0"/>
              <a:t> </a:t>
            </a:r>
            <a:r>
              <a:rPr lang="tr-TR" i="1" dirty="0" err="1" smtClean="0"/>
              <a:t>improvement</a:t>
            </a:r>
            <a:r>
              <a:rPr lang="tr-TR" i="1" dirty="0" smtClean="0"/>
              <a:t> of </a:t>
            </a:r>
            <a:r>
              <a:rPr lang="tr-TR" i="1" dirty="0" err="1" smtClean="0"/>
              <a:t>only</a:t>
            </a:r>
            <a:r>
              <a:rPr lang="tr-TR" i="1" dirty="0" smtClean="0"/>
              <a:t> </a:t>
            </a:r>
            <a:r>
              <a:rPr lang="tr-TR" i="1" dirty="0" err="1" smtClean="0"/>
              <a:t>One</a:t>
            </a:r>
            <a:r>
              <a:rPr lang="tr-TR" i="1" dirty="0" smtClean="0"/>
              <a:t> </a:t>
            </a:r>
            <a:r>
              <a:rPr lang="tr-TR" i="1" dirty="0" err="1" smtClean="0"/>
              <a:t>part</a:t>
            </a:r>
            <a:r>
              <a:rPr lang="tr-TR" i="1" dirty="0" smtClean="0"/>
              <a:t> </a:t>
            </a:r>
            <a:r>
              <a:rPr lang="tr-TR" i="1" dirty="0" err="1" smtClean="0"/>
              <a:t>and</a:t>
            </a:r>
            <a:r>
              <a:rPr lang="tr-TR" i="1" dirty="0" smtClean="0"/>
              <a:t> </a:t>
            </a:r>
            <a:r>
              <a:rPr lang="tr-TR" i="1" dirty="0" err="1" smtClean="0"/>
              <a:t>the</a:t>
            </a:r>
            <a:r>
              <a:rPr lang="tr-TR" i="1" dirty="0" smtClean="0"/>
              <a:t> </a:t>
            </a:r>
            <a:r>
              <a:rPr lang="tr-TR" i="1" dirty="0" err="1" smtClean="0"/>
              <a:t>other</a:t>
            </a:r>
            <a:r>
              <a:rPr lang="tr-TR" i="1" dirty="0" smtClean="0"/>
              <a:t> </a:t>
            </a:r>
            <a:r>
              <a:rPr lang="tr-TR" i="1" dirty="0" err="1" smtClean="0"/>
              <a:t>part</a:t>
            </a:r>
            <a:r>
              <a:rPr lang="tr-TR" i="1" dirty="0" smtClean="0"/>
              <a:t> is </a:t>
            </a:r>
            <a:r>
              <a:rPr lang="tr-TR" i="1" dirty="0" err="1" smtClean="0"/>
              <a:t>ignored</a:t>
            </a:r>
            <a:r>
              <a:rPr lang="tr-TR" i="1" dirty="0" smtClean="0"/>
              <a:t>? Is </a:t>
            </a:r>
            <a:r>
              <a:rPr lang="tr-TR" i="1" dirty="0" err="1" smtClean="0"/>
              <a:t>It</a:t>
            </a:r>
            <a:r>
              <a:rPr lang="tr-TR" i="1" dirty="0" smtClean="0"/>
              <a:t> </a:t>
            </a:r>
            <a:r>
              <a:rPr lang="tr-TR" i="1" dirty="0" err="1" smtClean="0"/>
              <a:t>possible</a:t>
            </a:r>
            <a:r>
              <a:rPr lang="tr-TR" i="1" dirty="0" smtClean="0"/>
              <a:t> </a:t>
            </a:r>
            <a:r>
              <a:rPr lang="tr-TR" i="1" dirty="0" err="1" smtClean="0"/>
              <a:t>that</a:t>
            </a:r>
            <a:r>
              <a:rPr lang="tr-TR" i="1" dirty="0" smtClean="0"/>
              <a:t> </a:t>
            </a:r>
            <a:r>
              <a:rPr lang="tr-TR" i="1" dirty="0" err="1" smtClean="0"/>
              <a:t>if</a:t>
            </a:r>
            <a:r>
              <a:rPr lang="tr-TR" i="1" dirty="0" smtClean="0"/>
              <a:t> </a:t>
            </a:r>
            <a:r>
              <a:rPr lang="tr-TR" i="1" dirty="0" err="1" smtClean="0"/>
              <a:t>half</a:t>
            </a:r>
            <a:r>
              <a:rPr lang="tr-TR" i="1" dirty="0" smtClean="0"/>
              <a:t> of a </a:t>
            </a:r>
            <a:r>
              <a:rPr lang="tr-TR" i="1" dirty="0" err="1" smtClean="0"/>
              <a:t>mass</a:t>
            </a:r>
            <a:r>
              <a:rPr lang="tr-TR" i="1" dirty="0" smtClean="0"/>
              <a:t> is </a:t>
            </a:r>
            <a:r>
              <a:rPr lang="tr-TR" i="1" dirty="0" err="1" smtClean="0"/>
              <a:t>tied</a:t>
            </a:r>
            <a:r>
              <a:rPr lang="tr-TR" i="1" dirty="0" smtClean="0"/>
              <a:t> </a:t>
            </a:r>
            <a:r>
              <a:rPr lang="tr-TR" i="1" dirty="0" err="1" smtClean="0"/>
              <a:t>to</a:t>
            </a:r>
            <a:r>
              <a:rPr lang="tr-TR" i="1" dirty="0" smtClean="0"/>
              <a:t> </a:t>
            </a:r>
            <a:r>
              <a:rPr lang="tr-TR" i="1" dirty="0" err="1" smtClean="0"/>
              <a:t>Earth</a:t>
            </a:r>
            <a:r>
              <a:rPr lang="tr-TR" i="1" dirty="0" smtClean="0"/>
              <a:t> </a:t>
            </a:r>
            <a:r>
              <a:rPr lang="tr-TR" i="1" dirty="0" err="1" smtClean="0"/>
              <a:t>with</a:t>
            </a:r>
            <a:r>
              <a:rPr lang="tr-TR" i="1" dirty="0" smtClean="0"/>
              <a:t> </a:t>
            </a:r>
            <a:r>
              <a:rPr lang="tr-TR" i="1" dirty="0" err="1" smtClean="0"/>
              <a:t>chains</a:t>
            </a:r>
            <a:r>
              <a:rPr lang="tr-TR" i="1" dirty="0" smtClean="0"/>
              <a:t> </a:t>
            </a:r>
            <a:r>
              <a:rPr lang="tr-TR" i="1" dirty="0" err="1" smtClean="0"/>
              <a:t>and</a:t>
            </a:r>
            <a:r>
              <a:rPr lang="tr-TR" i="1" dirty="0" smtClean="0"/>
              <a:t> </a:t>
            </a:r>
            <a:r>
              <a:rPr lang="tr-TR" i="1" dirty="0" err="1" smtClean="0"/>
              <a:t>the</a:t>
            </a:r>
            <a:r>
              <a:rPr lang="tr-TR" i="1" dirty="0" smtClean="0"/>
              <a:t> </a:t>
            </a:r>
            <a:r>
              <a:rPr lang="tr-TR" i="1" dirty="0" err="1" smtClean="0"/>
              <a:t>other</a:t>
            </a:r>
            <a:r>
              <a:rPr lang="tr-TR" i="1" dirty="0" smtClean="0"/>
              <a:t> </a:t>
            </a:r>
            <a:r>
              <a:rPr lang="tr-TR" i="1" dirty="0" err="1" smtClean="0"/>
              <a:t>half</a:t>
            </a:r>
            <a:r>
              <a:rPr lang="tr-TR" i="1" dirty="0" smtClean="0"/>
              <a:t> can </a:t>
            </a:r>
            <a:r>
              <a:rPr lang="tr-TR" i="1" dirty="0" err="1" smtClean="0"/>
              <a:t>Soar</a:t>
            </a:r>
            <a:r>
              <a:rPr lang="tr-TR" i="1" dirty="0" smtClean="0"/>
              <a:t> </a:t>
            </a:r>
            <a:r>
              <a:rPr lang="tr-TR" i="1" dirty="0" err="1" smtClean="0"/>
              <a:t>into</a:t>
            </a:r>
            <a:r>
              <a:rPr lang="tr-TR" i="1" dirty="0" smtClean="0"/>
              <a:t> </a:t>
            </a:r>
            <a:r>
              <a:rPr lang="tr-TR" i="1" dirty="0" err="1" smtClean="0"/>
              <a:t>skies</a:t>
            </a:r>
            <a:r>
              <a:rPr lang="tr-TR" i="1" dirty="0" smtClean="0"/>
              <a:t>?”</a:t>
            </a:r>
            <a:endParaRPr lang="tr-TR" dirty="0" smtClean="0"/>
          </a:p>
          <a:p>
            <a:pPr>
              <a:buNone/>
            </a:pPr>
            <a:r>
              <a:rPr lang="en-US" dirty="0" smtClean="0"/>
              <a:t>                                                                                      </a:t>
            </a:r>
            <a:r>
              <a:rPr lang="en-US" i="1" dirty="0" smtClean="0"/>
              <a:t>Mustafa Kemal ATATÜRK </a:t>
            </a:r>
            <a:endParaRPr lang="tr-TR" dirty="0" smtClean="0"/>
          </a:p>
          <a:p>
            <a:pPr>
              <a:buNone/>
            </a:pPr>
            <a:r>
              <a:rPr lang="en-US" dirty="0" smtClean="0"/>
              <a:t> </a:t>
            </a:r>
            <a:endParaRPr lang="tr-TR" dirty="0"/>
          </a:p>
        </p:txBody>
      </p:sp>
    </p:spTree>
  </p:cSld>
  <p:clrMapOvr>
    <a:masterClrMapping/>
  </p:clrMapOvr>
  <p:transition spd="slow">
    <p:wheel spokes="2"/>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2026568" cy="1143000"/>
          </a:xfrm>
        </p:spPr>
        <p:txBody>
          <a:bodyPr>
            <a:normAutofit/>
          </a:bodyPr>
          <a:lstStyle/>
          <a:p>
            <a:r>
              <a:rPr lang="tr-TR" dirty="0" err="1" smtClean="0"/>
              <a:t>Rise</a:t>
            </a:r>
            <a:r>
              <a:rPr lang="tr-TR" dirty="0" smtClean="0"/>
              <a:t>…</a:t>
            </a:r>
            <a:endParaRPr lang="tr-TR" dirty="0"/>
          </a:p>
        </p:txBody>
      </p:sp>
      <p:sp>
        <p:nvSpPr>
          <p:cNvPr id="3" name="2 İçerik Yer Tutucusu"/>
          <p:cNvSpPr>
            <a:spLocks noGrp="1"/>
          </p:cNvSpPr>
          <p:nvPr>
            <p:ph idx="1"/>
          </p:nvPr>
        </p:nvSpPr>
        <p:spPr>
          <a:xfrm>
            <a:off x="457200" y="1412776"/>
            <a:ext cx="8229600" cy="5184575"/>
          </a:xfrm>
        </p:spPr>
        <p:txBody>
          <a:bodyPr>
            <a:normAutofit/>
          </a:bodyPr>
          <a:lstStyle/>
          <a:p>
            <a:r>
              <a:rPr lang="tr-TR" dirty="0" smtClean="0"/>
              <a:t>At </a:t>
            </a:r>
            <a:r>
              <a:rPr lang="tr-TR" dirty="0" err="1" smtClean="0"/>
              <a:t>these</a:t>
            </a:r>
            <a:r>
              <a:rPr lang="tr-TR" dirty="0" smtClean="0"/>
              <a:t> </a:t>
            </a:r>
            <a:r>
              <a:rPr lang="tr-TR" dirty="0" err="1" smtClean="0"/>
              <a:t>times</a:t>
            </a:r>
            <a:r>
              <a:rPr lang="tr-TR" dirty="0" smtClean="0"/>
              <a:t> </a:t>
            </a:r>
            <a:r>
              <a:rPr lang="tr-TR" dirty="0" err="1" smtClean="0"/>
              <a:t>Turkey</a:t>
            </a:r>
            <a:r>
              <a:rPr lang="tr-TR" dirty="0" smtClean="0"/>
              <a:t> </a:t>
            </a:r>
            <a:r>
              <a:rPr lang="tr-TR" dirty="0" err="1" smtClean="0"/>
              <a:t>was</a:t>
            </a:r>
            <a:r>
              <a:rPr lang="tr-TR" dirty="0" smtClean="0"/>
              <a:t> </a:t>
            </a:r>
            <a:r>
              <a:rPr lang="tr-TR" dirty="0" err="1" smtClean="0"/>
              <a:t>shining</a:t>
            </a:r>
            <a:r>
              <a:rPr lang="tr-TR" dirty="0" smtClean="0"/>
              <a:t>. </a:t>
            </a:r>
            <a:r>
              <a:rPr lang="tr-TR" dirty="0" err="1" smtClean="0"/>
              <a:t>Relationships</a:t>
            </a:r>
            <a:r>
              <a:rPr lang="tr-TR" dirty="0" smtClean="0"/>
              <a:t> </a:t>
            </a:r>
            <a:r>
              <a:rPr lang="tr-TR" dirty="0" err="1" smtClean="0"/>
              <a:t>with</a:t>
            </a:r>
            <a:r>
              <a:rPr lang="tr-TR" dirty="0" smtClean="0"/>
              <a:t> </a:t>
            </a:r>
            <a:r>
              <a:rPr lang="tr-TR" dirty="0" err="1" smtClean="0"/>
              <a:t>other</a:t>
            </a:r>
            <a:r>
              <a:rPr lang="tr-TR" dirty="0" smtClean="0"/>
              <a:t> </a:t>
            </a:r>
            <a:r>
              <a:rPr lang="tr-TR" dirty="0" err="1" smtClean="0"/>
              <a:t>countries</a:t>
            </a:r>
            <a:r>
              <a:rPr lang="tr-TR" dirty="0" smtClean="0"/>
              <a:t> </a:t>
            </a:r>
            <a:r>
              <a:rPr lang="tr-TR" dirty="0" err="1" smtClean="0"/>
              <a:t>were</a:t>
            </a:r>
            <a:r>
              <a:rPr lang="tr-TR" dirty="0" smtClean="0"/>
              <a:t> </a:t>
            </a:r>
            <a:r>
              <a:rPr lang="tr-TR" dirty="0" err="1" smtClean="0"/>
              <a:t>Really</a:t>
            </a:r>
            <a:r>
              <a:rPr lang="tr-TR" dirty="0" smtClean="0"/>
              <a:t> </a:t>
            </a:r>
            <a:r>
              <a:rPr lang="tr-TR" dirty="0" err="1" smtClean="0"/>
              <a:t>good</a:t>
            </a:r>
            <a:r>
              <a:rPr lang="tr-TR" dirty="0" smtClean="0"/>
              <a:t>. </a:t>
            </a:r>
            <a:r>
              <a:rPr lang="tr-TR" dirty="0" err="1" smtClean="0"/>
              <a:t>When</a:t>
            </a:r>
            <a:r>
              <a:rPr lang="tr-TR" dirty="0" smtClean="0"/>
              <a:t> </a:t>
            </a:r>
            <a:r>
              <a:rPr lang="tr-TR" dirty="0" err="1" smtClean="0"/>
              <a:t>Turkey</a:t>
            </a:r>
            <a:r>
              <a:rPr lang="tr-TR" dirty="0" smtClean="0"/>
              <a:t> </a:t>
            </a:r>
            <a:r>
              <a:rPr lang="tr-TR" dirty="0" err="1" smtClean="0"/>
              <a:t>was</a:t>
            </a:r>
            <a:r>
              <a:rPr lang="tr-TR" dirty="0" smtClean="0"/>
              <a:t> </a:t>
            </a:r>
            <a:r>
              <a:rPr lang="tr-TR" dirty="0" err="1" smtClean="0"/>
              <a:t>Developing</a:t>
            </a:r>
            <a:r>
              <a:rPr lang="tr-TR" dirty="0" smtClean="0"/>
              <a:t> </a:t>
            </a:r>
            <a:r>
              <a:rPr lang="tr-TR" dirty="0" err="1" smtClean="0"/>
              <a:t>quickly</a:t>
            </a:r>
            <a:r>
              <a:rPr lang="tr-TR" dirty="0" smtClean="0"/>
              <a:t> it </a:t>
            </a:r>
            <a:r>
              <a:rPr lang="tr-TR" dirty="0" err="1" smtClean="0"/>
              <a:t>didn’t</a:t>
            </a:r>
            <a:r>
              <a:rPr lang="tr-TR" dirty="0" smtClean="0"/>
              <a:t> </a:t>
            </a:r>
            <a:r>
              <a:rPr lang="tr-TR" dirty="0" err="1" smtClean="0"/>
              <a:t>forget</a:t>
            </a:r>
            <a:r>
              <a:rPr lang="tr-TR" dirty="0" smtClean="0"/>
              <a:t> </a:t>
            </a:r>
            <a:r>
              <a:rPr lang="tr-TR" dirty="0" err="1" smtClean="0"/>
              <a:t>Science</a:t>
            </a:r>
            <a:r>
              <a:rPr lang="tr-TR" dirty="0" smtClean="0"/>
              <a:t> </a:t>
            </a:r>
            <a:r>
              <a:rPr lang="tr-TR" dirty="0" err="1" smtClean="0"/>
              <a:t>and</a:t>
            </a:r>
            <a:r>
              <a:rPr lang="tr-TR" dirty="0" smtClean="0"/>
              <a:t> </a:t>
            </a:r>
            <a:r>
              <a:rPr lang="tr-TR" dirty="0" err="1" smtClean="0"/>
              <a:t>education</a:t>
            </a:r>
            <a:r>
              <a:rPr lang="tr-TR" dirty="0" smtClean="0"/>
              <a:t>.</a:t>
            </a:r>
          </a:p>
        </p:txBody>
      </p:sp>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23528" y="620688"/>
            <a:ext cx="8640960" cy="2554545"/>
          </a:xfrm>
          <a:prstGeom prst="rect">
            <a:avLst/>
          </a:prstGeom>
          <a:noFill/>
        </p:spPr>
        <p:txBody>
          <a:bodyPr wrap="square" rtlCol="0">
            <a:spAutoFit/>
          </a:bodyPr>
          <a:lstStyle/>
          <a:p>
            <a:r>
              <a:rPr lang="en-US" sz="2000" dirty="0" smtClean="0"/>
              <a:t>Ataturk </a:t>
            </a:r>
            <a:r>
              <a:rPr lang="tr-TR" sz="2000" dirty="0" smtClean="0"/>
              <a:t>‘s  </a:t>
            </a:r>
            <a:r>
              <a:rPr lang="tr-TR" sz="2000" dirty="0" err="1" smtClean="0"/>
              <a:t>Turkey</a:t>
            </a:r>
            <a:r>
              <a:rPr lang="tr-TR" sz="2000" dirty="0" smtClean="0"/>
              <a:t> </a:t>
            </a:r>
            <a:r>
              <a:rPr lang="tr-TR" sz="2000" dirty="0" err="1" smtClean="0"/>
              <a:t>was</a:t>
            </a:r>
            <a:r>
              <a:rPr lang="tr-TR" sz="2000" dirty="0" smtClean="0"/>
              <a:t> </a:t>
            </a:r>
            <a:r>
              <a:rPr lang="tr-TR" sz="2000" dirty="0" err="1" smtClean="0"/>
              <a:t>giving</a:t>
            </a:r>
            <a:r>
              <a:rPr lang="tr-TR" sz="2000" dirty="0" smtClean="0"/>
              <a:t> </a:t>
            </a:r>
            <a:r>
              <a:rPr lang="tr-TR" sz="2000" dirty="0" err="1" smtClean="0"/>
              <a:t>everybody</a:t>
            </a:r>
            <a:r>
              <a:rPr lang="tr-TR" sz="2000" dirty="0" smtClean="0"/>
              <a:t> a </a:t>
            </a:r>
            <a:r>
              <a:rPr lang="tr-TR" sz="2000" dirty="0" err="1" smtClean="0"/>
              <a:t>chance</a:t>
            </a:r>
            <a:r>
              <a:rPr lang="tr-TR" sz="2000" dirty="0" smtClean="0"/>
              <a:t> </a:t>
            </a:r>
            <a:r>
              <a:rPr lang="tr-TR" sz="2000" dirty="0" err="1" smtClean="0"/>
              <a:t>to</a:t>
            </a:r>
            <a:r>
              <a:rPr lang="tr-TR" sz="2000" dirty="0" smtClean="0"/>
              <a:t> </a:t>
            </a:r>
            <a:r>
              <a:rPr lang="tr-TR" sz="2000" dirty="0" err="1" smtClean="0"/>
              <a:t>learn</a:t>
            </a:r>
            <a:r>
              <a:rPr lang="en-US" sz="2000" dirty="0" smtClean="0"/>
              <a:t>.</a:t>
            </a:r>
            <a:r>
              <a:rPr lang="tr-TR" sz="2000" dirty="0" smtClean="0"/>
              <a:t>    </a:t>
            </a:r>
            <a:r>
              <a:rPr lang="en-US" sz="2000" dirty="0" smtClean="0"/>
              <a:t> </a:t>
            </a:r>
            <a:r>
              <a:rPr lang="tr-TR" sz="2000" dirty="0" smtClean="0"/>
              <a:t>          </a:t>
            </a:r>
            <a:endParaRPr lang="en-US" sz="2000" dirty="0" smtClean="0"/>
          </a:p>
          <a:p>
            <a:r>
              <a:rPr lang="en-US" sz="2000" dirty="0" smtClean="0"/>
              <a:t>Reading-</a:t>
            </a:r>
            <a:r>
              <a:rPr lang="tr-TR" sz="2000" dirty="0" smtClean="0"/>
              <a:t>w</a:t>
            </a:r>
            <a:r>
              <a:rPr lang="en-US" sz="2000" dirty="0" smtClean="0"/>
              <a:t>riting </a:t>
            </a:r>
            <a:r>
              <a:rPr lang="tr-TR" sz="2000" dirty="0" err="1" smtClean="0"/>
              <a:t>schools</a:t>
            </a:r>
            <a:r>
              <a:rPr lang="tr-TR" sz="2000" dirty="0" smtClean="0"/>
              <a:t> </a:t>
            </a:r>
            <a:r>
              <a:rPr lang="en-US" sz="2000" dirty="0" smtClean="0"/>
              <a:t>established in many cities in Turkey</a:t>
            </a:r>
            <a:r>
              <a:rPr lang="tr-TR" sz="2000" dirty="0" smtClean="0"/>
              <a:t> </a:t>
            </a:r>
            <a:r>
              <a:rPr lang="tr-TR" sz="2000" dirty="0" err="1" smtClean="0"/>
              <a:t>for</a:t>
            </a:r>
            <a:endParaRPr lang="en-US" sz="2000" dirty="0" smtClean="0"/>
          </a:p>
          <a:p>
            <a:r>
              <a:rPr lang="tr-TR" sz="2000" dirty="0" smtClean="0"/>
              <a:t>T</a:t>
            </a:r>
            <a:r>
              <a:rPr lang="en-US" sz="2000" dirty="0" smtClean="0"/>
              <a:t>he elderly </a:t>
            </a:r>
            <a:r>
              <a:rPr lang="tr-TR" sz="2000" dirty="0" err="1" smtClean="0"/>
              <a:t>people</a:t>
            </a:r>
            <a:r>
              <a:rPr lang="en-US" sz="2000" dirty="0" smtClean="0"/>
              <a:t>. Atatürk sent many Turkish students to study</a:t>
            </a:r>
          </a:p>
          <a:p>
            <a:r>
              <a:rPr lang="tr-TR" sz="2000" dirty="0" smtClean="0"/>
              <a:t>A</a:t>
            </a:r>
            <a:r>
              <a:rPr lang="en-US" sz="2000" dirty="0" smtClean="0"/>
              <a:t>broad. He established many institutions such as the Turkish</a:t>
            </a:r>
          </a:p>
          <a:p>
            <a:r>
              <a:rPr lang="en-US" sz="2000" dirty="0" smtClean="0"/>
              <a:t>Historical Society and the Turkish Language Association. He himself</a:t>
            </a:r>
          </a:p>
          <a:p>
            <a:r>
              <a:rPr lang="en-US" sz="2000" dirty="0" smtClean="0"/>
              <a:t>translated many terms in Mathematics and Geometry into Turkish.</a:t>
            </a:r>
          </a:p>
          <a:p>
            <a:r>
              <a:rPr lang="en-US" sz="2000" dirty="0" smtClean="0"/>
              <a:t>He attached great importance to Turkish and wanted the Turkish</a:t>
            </a:r>
          </a:p>
          <a:p>
            <a:r>
              <a:rPr lang="en-US" sz="2000" dirty="0" smtClean="0"/>
              <a:t>equivalent of all words to be used instead of foreign origin.</a:t>
            </a:r>
            <a:endParaRPr lang="tr-TR" sz="2000" dirty="0"/>
          </a:p>
        </p:txBody>
      </p:sp>
      <p:sp>
        <p:nvSpPr>
          <p:cNvPr id="3" name="2 Metin kutusu"/>
          <p:cNvSpPr txBox="1"/>
          <p:nvPr/>
        </p:nvSpPr>
        <p:spPr>
          <a:xfrm>
            <a:off x="395536" y="3861048"/>
            <a:ext cx="5400600" cy="2246769"/>
          </a:xfrm>
          <a:prstGeom prst="rect">
            <a:avLst/>
          </a:prstGeom>
          <a:noFill/>
        </p:spPr>
        <p:txBody>
          <a:bodyPr wrap="square" rtlCol="0">
            <a:spAutoFit/>
          </a:bodyPr>
          <a:lstStyle/>
          <a:p>
            <a:r>
              <a:rPr lang="en-US" sz="2000" dirty="0" smtClean="0"/>
              <a:t>Atatürk gave importance to teachers. He</a:t>
            </a:r>
          </a:p>
          <a:p>
            <a:r>
              <a:rPr lang="tr-TR" sz="2000" dirty="0" smtClean="0"/>
              <a:t>S</a:t>
            </a:r>
            <a:r>
              <a:rPr lang="en-US" sz="2000" dirty="0" smtClean="0"/>
              <a:t>aid to them, The next generation is your</a:t>
            </a:r>
          </a:p>
          <a:p>
            <a:r>
              <a:rPr lang="tr-TR" sz="2000" dirty="0" smtClean="0"/>
              <a:t>W</a:t>
            </a:r>
            <a:r>
              <a:rPr lang="en-US" sz="2000" dirty="0" smtClean="0"/>
              <a:t>ork. Atatürk often visited the readings</a:t>
            </a:r>
          </a:p>
          <a:p>
            <a:r>
              <a:rPr lang="tr-TR" sz="2000" dirty="0" smtClean="0"/>
              <a:t>A</a:t>
            </a:r>
            <a:r>
              <a:rPr lang="en-US" sz="2000" dirty="0" smtClean="0"/>
              <a:t>nd chatted with the teacher and the</a:t>
            </a:r>
          </a:p>
          <a:p>
            <a:r>
              <a:rPr lang="tr-TR" sz="2000" dirty="0" smtClean="0"/>
              <a:t>S</a:t>
            </a:r>
            <a:r>
              <a:rPr lang="en-US" sz="2000" dirty="0" smtClean="0"/>
              <a:t>tudents. I often talked to teachers about</a:t>
            </a:r>
          </a:p>
          <a:p>
            <a:r>
              <a:rPr lang="tr-TR" sz="2000" dirty="0" smtClean="0"/>
              <a:t>E</a:t>
            </a:r>
            <a:r>
              <a:rPr lang="en-US" sz="2000" dirty="0" smtClean="0"/>
              <a:t>ducation and gave importance to their</a:t>
            </a:r>
          </a:p>
          <a:p>
            <a:r>
              <a:rPr lang="tr-TR" sz="2000" dirty="0" smtClean="0"/>
              <a:t>O</a:t>
            </a:r>
            <a:r>
              <a:rPr lang="en-US" sz="2000" dirty="0" smtClean="0"/>
              <a:t>pinions.</a:t>
            </a:r>
            <a:endParaRPr lang="tr-TR" sz="2000" dirty="0"/>
          </a:p>
        </p:txBody>
      </p:sp>
      <p:pic>
        <p:nvPicPr>
          <p:cNvPr id="5" name="4 Resim" descr="ata kara tahta.png"/>
          <p:cNvPicPr>
            <a:picLocks noChangeAspect="1"/>
          </p:cNvPicPr>
          <p:nvPr/>
        </p:nvPicPr>
        <p:blipFill>
          <a:blip r:embed="rId2" cstate="print"/>
          <a:stretch>
            <a:fillRect/>
          </a:stretch>
        </p:blipFill>
        <p:spPr>
          <a:xfrm>
            <a:off x="5580112" y="3861048"/>
            <a:ext cx="3203848" cy="1979169"/>
          </a:xfrm>
          <a:prstGeom prst="rect">
            <a:avLst/>
          </a:prstGeom>
          <a:ln>
            <a:noFill/>
          </a:ln>
          <a:effectLst>
            <a:softEdge rad="112500"/>
          </a:effectLst>
        </p:spPr>
      </p:pic>
    </p:spTree>
  </p:cSld>
  <p:clrMapOvr>
    <a:masterClrMapping/>
  </p:clrMapOvr>
  <p:transition spd="slow">
    <p:pull dir="l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 name="3 İçerik Yer Tutucusu" descr="ata 4.jpg"/>
          <p:cNvPicPr>
            <a:picLocks noGrp="1" noChangeAspect="1"/>
          </p:cNvPicPr>
          <p:nvPr>
            <p:ph idx="1"/>
          </p:nvPr>
        </p:nvPicPr>
        <p:blipFill>
          <a:blip r:embed="rId2" cstate="print"/>
          <a:stretch>
            <a:fillRect/>
          </a:stretch>
        </p:blipFill>
        <p:spPr>
          <a:xfrm>
            <a:off x="323528" y="1700808"/>
            <a:ext cx="4295539" cy="273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Resim" descr="ata 5.jpg"/>
          <p:cNvPicPr>
            <a:picLocks noChangeAspect="1"/>
          </p:cNvPicPr>
          <p:nvPr/>
        </p:nvPicPr>
        <p:blipFill>
          <a:blip r:embed="rId3" cstate="print"/>
          <a:stretch>
            <a:fillRect/>
          </a:stretch>
        </p:blipFill>
        <p:spPr>
          <a:xfrm>
            <a:off x="4716016" y="1700808"/>
            <a:ext cx="4217838" cy="273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Metin kutusu"/>
          <p:cNvSpPr txBox="1"/>
          <p:nvPr/>
        </p:nvSpPr>
        <p:spPr>
          <a:xfrm>
            <a:off x="2483768" y="4869160"/>
            <a:ext cx="4478342" cy="369332"/>
          </a:xfrm>
          <a:prstGeom prst="rect">
            <a:avLst/>
          </a:prstGeom>
          <a:noFill/>
        </p:spPr>
        <p:txBody>
          <a:bodyPr wrap="none" rtlCol="0">
            <a:spAutoFit/>
          </a:bodyPr>
          <a:lstStyle/>
          <a:p>
            <a:r>
              <a:rPr lang="tr-TR" dirty="0" err="1" smtClean="0"/>
              <a:t>Two</a:t>
            </a:r>
            <a:r>
              <a:rPr lang="tr-TR" dirty="0" smtClean="0"/>
              <a:t> </a:t>
            </a:r>
            <a:r>
              <a:rPr lang="tr-TR" dirty="0" err="1" smtClean="0"/>
              <a:t>pictures</a:t>
            </a:r>
            <a:r>
              <a:rPr lang="tr-TR" dirty="0" smtClean="0"/>
              <a:t> </a:t>
            </a:r>
            <a:r>
              <a:rPr lang="tr-TR" dirty="0" err="1" smtClean="0"/>
              <a:t>from</a:t>
            </a:r>
            <a:r>
              <a:rPr lang="tr-TR" dirty="0" smtClean="0"/>
              <a:t> </a:t>
            </a:r>
            <a:r>
              <a:rPr lang="tr-TR" dirty="0" err="1" smtClean="0"/>
              <a:t>Selanik’s</a:t>
            </a:r>
            <a:r>
              <a:rPr lang="tr-TR" dirty="0" smtClean="0"/>
              <a:t> </a:t>
            </a:r>
            <a:r>
              <a:rPr lang="tr-TR" dirty="0" err="1" smtClean="0"/>
              <a:t>White</a:t>
            </a:r>
            <a:r>
              <a:rPr lang="tr-TR" dirty="0" smtClean="0"/>
              <a:t> </a:t>
            </a:r>
            <a:r>
              <a:rPr lang="tr-TR" dirty="0" err="1" smtClean="0"/>
              <a:t>Tower</a:t>
            </a:r>
            <a:r>
              <a:rPr lang="tr-TR" dirty="0" smtClean="0"/>
              <a:t>.</a:t>
            </a:r>
            <a:endParaRPr lang="tr-TR" dirty="0"/>
          </a:p>
        </p:txBody>
      </p:sp>
    </p:spTree>
  </p:cSld>
  <p:clrMapOvr>
    <a:masterClrMapping/>
  </p:clrMapOvr>
  <p:transition spd="slow">
    <p:pull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218"/>
            <a:ext cx="6707088" cy="1143000"/>
          </a:xfrm>
        </p:spPr>
        <p:txBody>
          <a:bodyPr>
            <a:normAutofit/>
          </a:bodyPr>
          <a:lstStyle/>
          <a:p>
            <a:r>
              <a:rPr lang="tr-TR" sz="3200" dirty="0" err="1" smtClean="0"/>
              <a:t>Other</a:t>
            </a:r>
            <a:r>
              <a:rPr lang="tr-TR" sz="3200" dirty="0" smtClean="0"/>
              <a:t> </a:t>
            </a:r>
            <a:r>
              <a:rPr lang="tr-TR" sz="3200" dirty="0" err="1" smtClean="0"/>
              <a:t>Developments</a:t>
            </a:r>
            <a:r>
              <a:rPr lang="tr-TR" sz="3200" dirty="0" smtClean="0"/>
              <a:t> in </a:t>
            </a:r>
            <a:r>
              <a:rPr lang="tr-TR" sz="3200" dirty="0" err="1" smtClean="0"/>
              <a:t>Education</a:t>
            </a:r>
            <a:endParaRPr lang="tr-TR" sz="3200" dirty="0"/>
          </a:p>
        </p:txBody>
      </p:sp>
      <p:sp>
        <p:nvSpPr>
          <p:cNvPr id="5" name="4 Metin kutusu"/>
          <p:cNvSpPr txBox="1"/>
          <p:nvPr/>
        </p:nvSpPr>
        <p:spPr>
          <a:xfrm>
            <a:off x="683568" y="2204864"/>
            <a:ext cx="7704856" cy="1754326"/>
          </a:xfrm>
          <a:prstGeom prst="rect">
            <a:avLst/>
          </a:prstGeom>
          <a:noFill/>
        </p:spPr>
        <p:txBody>
          <a:bodyPr wrap="square" rtlCol="0">
            <a:spAutoFit/>
          </a:bodyPr>
          <a:lstStyle/>
          <a:p>
            <a:r>
              <a:rPr lang="tr-TR" dirty="0" smtClean="0"/>
              <a:t>-</a:t>
            </a:r>
            <a:r>
              <a:rPr lang="tr-TR" dirty="0" err="1" smtClean="0"/>
              <a:t>Union</a:t>
            </a:r>
            <a:r>
              <a:rPr lang="tr-TR" dirty="0" smtClean="0"/>
              <a:t> of  </a:t>
            </a:r>
            <a:r>
              <a:rPr lang="tr-TR" dirty="0" err="1" smtClean="0"/>
              <a:t>Education</a:t>
            </a:r>
            <a:endParaRPr lang="tr-TR" dirty="0" smtClean="0"/>
          </a:p>
          <a:p>
            <a:endParaRPr lang="tr-TR" dirty="0" smtClean="0"/>
          </a:p>
          <a:p>
            <a:r>
              <a:rPr lang="en-US" dirty="0" smtClean="0"/>
              <a:t>With th</a:t>
            </a:r>
            <a:r>
              <a:rPr lang="tr-TR" dirty="0" smtClean="0"/>
              <a:t>is </a:t>
            </a:r>
            <a:r>
              <a:rPr lang="tr-TR" dirty="0" err="1" smtClean="0"/>
              <a:t>law</a:t>
            </a:r>
            <a:r>
              <a:rPr lang="tr-TR" dirty="0" smtClean="0"/>
              <a:t>  </a:t>
            </a:r>
            <a:r>
              <a:rPr lang="tr-TR" dirty="0" err="1" smtClean="0"/>
              <a:t>which</a:t>
            </a:r>
            <a:r>
              <a:rPr lang="en-US" dirty="0" smtClean="0"/>
              <a:t> made in 3 March 1924, all foundation</a:t>
            </a:r>
            <a:r>
              <a:rPr lang="tr-TR" dirty="0" smtClean="0"/>
              <a:t>s</a:t>
            </a:r>
            <a:r>
              <a:rPr lang="en-US" dirty="0" smtClean="0"/>
              <a:t> of </a:t>
            </a:r>
            <a:r>
              <a:rPr lang="tr-TR" dirty="0" smtClean="0"/>
              <a:t>e</a:t>
            </a:r>
            <a:r>
              <a:rPr lang="en-US" dirty="0" smtClean="0"/>
              <a:t>ducation</a:t>
            </a:r>
          </a:p>
          <a:p>
            <a:r>
              <a:rPr lang="tr-TR" dirty="0" smtClean="0"/>
              <a:t>C</a:t>
            </a:r>
            <a:r>
              <a:rPr lang="en-US" dirty="0" smtClean="0"/>
              <a:t>ombined and controlled by National Education Ministry</a:t>
            </a:r>
            <a:r>
              <a:rPr lang="tr-TR" dirty="0" smtClean="0"/>
              <a:t>.</a:t>
            </a:r>
            <a:r>
              <a:rPr lang="en-US" dirty="0" smtClean="0"/>
              <a:t> </a:t>
            </a:r>
            <a:r>
              <a:rPr lang="tr-TR" dirty="0" smtClean="0"/>
              <a:t>H</a:t>
            </a:r>
            <a:r>
              <a:rPr lang="en-US" dirty="0" smtClean="0"/>
              <a:t>igh school</a:t>
            </a:r>
            <a:r>
              <a:rPr lang="tr-TR" dirty="0" smtClean="0"/>
              <a:t>s</a:t>
            </a:r>
            <a:r>
              <a:rPr lang="en-US" dirty="0" smtClean="0"/>
              <a:t>,</a:t>
            </a:r>
          </a:p>
          <a:p>
            <a:r>
              <a:rPr lang="en-US" dirty="0" smtClean="0"/>
              <a:t>Primary schools and universit</a:t>
            </a:r>
            <a:r>
              <a:rPr lang="tr-TR" dirty="0" err="1" smtClean="0"/>
              <a:t>ie</a:t>
            </a:r>
            <a:r>
              <a:rPr lang="en-US" dirty="0" smtClean="0"/>
              <a:t>s opened instead of</a:t>
            </a:r>
            <a:r>
              <a:rPr lang="tr-TR" dirty="0" smtClean="0"/>
              <a:t> </a:t>
            </a:r>
            <a:r>
              <a:rPr lang="tr-TR" dirty="0" err="1" smtClean="0"/>
              <a:t>different</a:t>
            </a:r>
            <a:r>
              <a:rPr lang="tr-TR" dirty="0" smtClean="0"/>
              <a:t> </a:t>
            </a:r>
            <a:r>
              <a:rPr lang="tr-TR" dirty="0" err="1" smtClean="0"/>
              <a:t>kinds</a:t>
            </a:r>
            <a:r>
              <a:rPr lang="tr-TR" dirty="0" smtClean="0"/>
              <a:t> of</a:t>
            </a:r>
          </a:p>
          <a:p>
            <a:r>
              <a:rPr lang="tr-TR" dirty="0" err="1" smtClean="0"/>
              <a:t>Schools</a:t>
            </a:r>
            <a:r>
              <a:rPr lang="tr-TR" dirty="0" smtClean="0"/>
              <a:t>.</a:t>
            </a:r>
            <a:endParaRPr lang="tr-TR" dirty="0"/>
          </a:p>
        </p:txBody>
      </p:sp>
      <p:sp>
        <p:nvSpPr>
          <p:cNvPr id="8" name="7 Metin kutusu"/>
          <p:cNvSpPr txBox="1"/>
          <p:nvPr/>
        </p:nvSpPr>
        <p:spPr>
          <a:xfrm>
            <a:off x="683568" y="4293096"/>
            <a:ext cx="7632848" cy="2031325"/>
          </a:xfrm>
          <a:prstGeom prst="rect">
            <a:avLst/>
          </a:prstGeom>
          <a:noFill/>
        </p:spPr>
        <p:txBody>
          <a:bodyPr wrap="square" rtlCol="0">
            <a:spAutoFit/>
          </a:bodyPr>
          <a:lstStyle/>
          <a:p>
            <a:r>
              <a:rPr lang="tr-TR" dirty="0" smtClean="0"/>
              <a:t>-A New </a:t>
            </a:r>
            <a:r>
              <a:rPr lang="tr-TR" dirty="0" err="1" smtClean="0"/>
              <a:t>Alphabet</a:t>
            </a:r>
            <a:endParaRPr lang="tr-TR" dirty="0" smtClean="0"/>
          </a:p>
          <a:p>
            <a:endParaRPr lang="tr-TR" dirty="0" smtClean="0"/>
          </a:p>
          <a:p>
            <a:r>
              <a:rPr lang="en-US" dirty="0" smtClean="0"/>
              <a:t>In 1 November 1928 Ataturk made </a:t>
            </a:r>
            <a:r>
              <a:rPr lang="tr-TR" dirty="0" smtClean="0"/>
              <a:t>“</a:t>
            </a:r>
            <a:r>
              <a:rPr lang="tr-TR" dirty="0" err="1" smtClean="0"/>
              <a:t>Change</a:t>
            </a:r>
            <a:r>
              <a:rPr lang="tr-TR" dirty="0" smtClean="0"/>
              <a:t> </a:t>
            </a:r>
            <a:r>
              <a:rPr lang="en-US" dirty="0" smtClean="0"/>
              <a:t>of</a:t>
            </a:r>
            <a:r>
              <a:rPr lang="tr-TR" dirty="0" smtClean="0"/>
              <a:t> </a:t>
            </a:r>
            <a:r>
              <a:rPr lang="en-US" dirty="0" smtClean="0"/>
              <a:t> Alphabet</a:t>
            </a:r>
            <a:r>
              <a:rPr lang="tr-TR" dirty="0" smtClean="0"/>
              <a:t>”.</a:t>
            </a:r>
            <a:r>
              <a:rPr lang="en-US" dirty="0" smtClean="0"/>
              <a:t> </a:t>
            </a:r>
            <a:r>
              <a:rPr lang="tr-TR" dirty="0" smtClean="0"/>
              <a:t> </a:t>
            </a:r>
            <a:r>
              <a:rPr lang="en-US" dirty="0" smtClean="0"/>
              <a:t>Latin</a:t>
            </a:r>
          </a:p>
          <a:p>
            <a:r>
              <a:rPr lang="en-US" dirty="0" smtClean="0"/>
              <a:t>Alphabet’s letters started to use in Turkish Language instead of Arabic</a:t>
            </a:r>
          </a:p>
          <a:p>
            <a:r>
              <a:rPr lang="en-US" dirty="0" smtClean="0"/>
              <a:t>Letters.</a:t>
            </a:r>
            <a:endParaRPr lang="tr-TR" dirty="0" smtClean="0"/>
          </a:p>
          <a:p>
            <a:endParaRPr lang="tr-TR" dirty="0" smtClean="0"/>
          </a:p>
          <a:p>
            <a:endParaRPr lang="tr-TR" dirty="0"/>
          </a:p>
        </p:txBody>
      </p:sp>
    </p:spTree>
  </p:cSld>
  <p:clrMapOvr>
    <a:masterClrMapping/>
  </p:clrMapOvr>
  <p:transition spd="slow">
    <p:pull dir="l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Einsteinin_Ataturke-mektubu.jpg"/>
          <p:cNvPicPr>
            <a:picLocks noGrp="1" noChangeAspect="1"/>
          </p:cNvPicPr>
          <p:nvPr>
            <p:ph idx="1"/>
          </p:nvPr>
        </p:nvPicPr>
        <p:blipFill>
          <a:blip r:embed="rId2" cstate="print"/>
          <a:stretch>
            <a:fillRect/>
          </a:stretch>
        </p:blipFill>
        <p:spPr>
          <a:xfrm>
            <a:off x="2771800" y="548680"/>
            <a:ext cx="3479141" cy="4525962"/>
          </a:xfrm>
          <a:prstGeom prst="rect">
            <a:avLst/>
          </a:prstGeom>
          <a:ln w="228600" cap="sq" cmpd="thickThin">
            <a:solidFill>
              <a:srgbClr val="000000"/>
            </a:solidFill>
            <a:prstDash val="solid"/>
            <a:miter lim="800000"/>
          </a:ln>
          <a:effectLst>
            <a:innerShdw blurRad="76200">
              <a:srgbClr val="000000"/>
            </a:innerShdw>
          </a:effectLst>
        </p:spPr>
      </p:pic>
      <p:sp>
        <p:nvSpPr>
          <p:cNvPr id="5" name="4 Metin kutusu"/>
          <p:cNvSpPr txBox="1"/>
          <p:nvPr/>
        </p:nvSpPr>
        <p:spPr>
          <a:xfrm>
            <a:off x="971600" y="5661248"/>
            <a:ext cx="7829516" cy="646331"/>
          </a:xfrm>
          <a:prstGeom prst="rect">
            <a:avLst/>
          </a:prstGeom>
          <a:noFill/>
        </p:spPr>
        <p:txBody>
          <a:bodyPr wrap="none" rtlCol="0">
            <a:spAutoFit/>
          </a:bodyPr>
          <a:lstStyle/>
          <a:p>
            <a:r>
              <a:rPr lang="tr-TR" dirty="0" err="1" smtClean="0"/>
              <a:t>Once</a:t>
            </a:r>
            <a:r>
              <a:rPr lang="tr-TR" dirty="0" smtClean="0"/>
              <a:t> Einstein </a:t>
            </a:r>
            <a:r>
              <a:rPr lang="tr-TR" dirty="0" err="1" smtClean="0"/>
              <a:t>wrote</a:t>
            </a:r>
            <a:r>
              <a:rPr lang="tr-TR" dirty="0" smtClean="0"/>
              <a:t> a </a:t>
            </a:r>
            <a:r>
              <a:rPr lang="tr-TR" dirty="0" err="1" smtClean="0"/>
              <a:t>letter</a:t>
            </a:r>
            <a:r>
              <a:rPr lang="tr-TR" dirty="0" smtClean="0"/>
              <a:t> </a:t>
            </a:r>
            <a:r>
              <a:rPr lang="tr-TR" dirty="0" err="1" smtClean="0"/>
              <a:t>to</a:t>
            </a:r>
            <a:r>
              <a:rPr lang="tr-TR" dirty="0" smtClean="0"/>
              <a:t> Atatürk </a:t>
            </a:r>
            <a:r>
              <a:rPr lang="tr-TR" dirty="0" err="1" smtClean="0"/>
              <a:t>to</a:t>
            </a:r>
            <a:r>
              <a:rPr lang="tr-TR" dirty="0" smtClean="0"/>
              <a:t> </a:t>
            </a:r>
            <a:r>
              <a:rPr lang="tr-TR" dirty="0" err="1" smtClean="0"/>
              <a:t>make</a:t>
            </a:r>
            <a:r>
              <a:rPr lang="tr-TR" dirty="0" smtClean="0"/>
              <a:t> his </a:t>
            </a:r>
            <a:r>
              <a:rPr lang="tr-TR" dirty="0" err="1" smtClean="0"/>
              <a:t>good</a:t>
            </a:r>
            <a:r>
              <a:rPr lang="tr-TR" dirty="0" smtClean="0"/>
              <a:t> </a:t>
            </a:r>
            <a:r>
              <a:rPr lang="tr-TR" dirty="0" err="1" smtClean="0"/>
              <a:t>scientist</a:t>
            </a:r>
            <a:r>
              <a:rPr lang="tr-TR" dirty="0" smtClean="0"/>
              <a:t>  </a:t>
            </a:r>
            <a:r>
              <a:rPr lang="tr-TR" dirty="0" err="1" smtClean="0"/>
              <a:t>friends</a:t>
            </a:r>
            <a:endParaRPr lang="tr-TR" dirty="0" smtClean="0"/>
          </a:p>
          <a:p>
            <a:r>
              <a:rPr lang="tr-TR" dirty="0" smtClean="0"/>
              <a:t>Sent </a:t>
            </a:r>
            <a:r>
              <a:rPr lang="tr-TR" dirty="0" err="1" smtClean="0"/>
              <a:t>there</a:t>
            </a:r>
            <a:r>
              <a:rPr lang="tr-TR" dirty="0" smtClean="0"/>
              <a:t>.(İt </a:t>
            </a:r>
            <a:r>
              <a:rPr lang="tr-TR" dirty="0" err="1" smtClean="0"/>
              <a:t>was</a:t>
            </a:r>
            <a:r>
              <a:rPr lang="tr-TR" dirty="0" smtClean="0"/>
              <a:t> </a:t>
            </a:r>
            <a:r>
              <a:rPr lang="tr-TR" dirty="0" err="1" smtClean="0"/>
              <a:t>because</a:t>
            </a:r>
            <a:r>
              <a:rPr lang="tr-TR" dirty="0" smtClean="0"/>
              <a:t> of </a:t>
            </a:r>
            <a:r>
              <a:rPr lang="tr-TR" dirty="0" err="1" smtClean="0"/>
              <a:t>the</a:t>
            </a:r>
            <a:r>
              <a:rPr lang="tr-TR" dirty="0" smtClean="0"/>
              <a:t> Nazi </a:t>
            </a:r>
            <a:r>
              <a:rPr lang="tr-TR" dirty="0" err="1" smtClean="0"/>
              <a:t>regime</a:t>
            </a:r>
            <a:r>
              <a:rPr lang="tr-TR" dirty="0" smtClean="0"/>
              <a:t> in </a:t>
            </a:r>
            <a:r>
              <a:rPr lang="tr-TR" dirty="0" err="1" smtClean="0"/>
              <a:t>Germany</a:t>
            </a:r>
            <a:r>
              <a:rPr lang="tr-TR" dirty="0" smtClean="0"/>
              <a:t>)</a:t>
            </a:r>
          </a:p>
        </p:txBody>
      </p:sp>
    </p:spTree>
  </p:cSld>
  <p:clrMapOvr>
    <a:masterClrMapping/>
  </p:clrMapOvr>
  <p:transition spd="slow">
    <p:strips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7" name="6 İçerik Yer Tutucusu"/>
          <p:cNvSpPr>
            <a:spLocks noGrp="1"/>
          </p:cNvSpPr>
          <p:nvPr>
            <p:ph idx="1"/>
          </p:nvPr>
        </p:nvSpPr>
        <p:spPr>
          <a:xfrm>
            <a:off x="457200" y="1484784"/>
            <a:ext cx="8229600" cy="4687733"/>
          </a:xfrm>
        </p:spPr>
        <p:txBody>
          <a:bodyPr/>
          <a:lstStyle/>
          <a:p>
            <a:pPr>
              <a:buNone/>
            </a:pPr>
            <a:r>
              <a:rPr lang="tr-TR" dirty="0" smtClean="0"/>
              <a:t>A lot of </a:t>
            </a:r>
            <a:r>
              <a:rPr lang="tr-TR" dirty="0" err="1" smtClean="0"/>
              <a:t>factories</a:t>
            </a:r>
            <a:r>
              <a:rPr lang="tr-TR" dirty="0" smtClean="0"/>
              <a:t> </a:t>
            </a:r>
            <a:r>
              <a:rPr lang="tr-TR" dirty="0" err="1" smtClean="0"/>
              <a:t>opened</a:t>
            </a:r>
            <a:r>
              <a:rPr lang="tr-TR" dirty="0" smtClean="0"/>
              <a:t>, </a:t>
            </a:r>
            <a:r>
              <a:rPr lang="tr-TR" dirty="0" err="1" smtClean="0"/>
              <a:t>İnfastructure</a:t>
            </a:r>
            <a:r>
              <a:rPr lang="tr-TR" dirty="0" smtClean="0"/>
              <a:t> </a:t>
            </a:r>
          </a:p>
          <a:p>
            <a:pPr>
              <a:buNone/>
            </a:pPr>
            <a:r>
              <a:rPr lang="tr-TR" dirty="0" err="1" smtClean="0"/>
              <a:t>Built</a:t>
            </a:r>
            <a:r>
              <a:rPr lang="tr-TR" dirty="0" smtClean="0"/>
              <a:t>,  </a:t>
            </a:r>
            <a:r>
              <a:rPr lang="tr-TR" dirty="0" err="1" smtClean="0"/>
              <a:t>world</a:t>
            </a:r>
            <a:r>
              <a:rPr lang="tr-TR" dirty="0" smtClean="0"/>
              <a:t> </a:t>
            </a:r>
            <a:r>
              <a:rPr lang="tr-TR" dirty="0" err="1" smtClean="0"/>
              <a:t>was</a:t>
            </a:r>
            <a:r>
              <a:rPr lang="tr-TR" dirty="0" smtClean="0"/>
              <a:t> </a:t>
            </a:r>
            <a:r>
              <a:rPr lang="tr-TR" dirty="0" err="1" smtClean="0"/>
              <a:t>watching</a:t>
            </a:r>
            <a:r>
              <a:rPr lang="tr-TR" dirty="0" smtClean="0"/>
              <a:t> a </a:t>
            </a:r>
            <a:r>
              <a:rPr lang="tr-TR" dirty="0" err="1" smtClean="0"/>
              <a:t>true</a:t>
            </a:r>
            <a:endParaRPr lang="tr-TR" dirty="0" smtClean="0"/>
          </a:p>
          <a:p>
            <a:pPr>
              <a:buNone/>
            </a:pPr>
            <a:r>
              <a:rPr lang="tr-TR" dirty="0" err="1" smtClean="0"/>
              <a:t>Success</a:t>
            </a:r>
            <a:r>
              <a:rPr lang="tr-TR" dirty="0" smtClean="0"/>
              <a:t> </a:t>
            </a:r>
            <a:r>
              <a:rPr lang="tr-TR" dirty="0" err="1" smtClean="0"/>
              <a:t>story</a:t>
            </a:r>
            <a:r>
              <a:rPr lang="tr-TR" dirty="0" smtClean="0"/>
              <a:t>…</a:t>
            </a:r>
          </a:p>
          <a:p>
            <a:pPr>
              <a:buNone/>
            </a:pPr>
            <a:endParaRPr lang="tr-TR" dirty="0" smtClean="0"/>
          </a:p>
          <a:p>
            <a:pPr>
              <a:buNone/>
            </a:pPr>
            <a:endParaRPr lang="tr-TR" dirty="0" smtClean="0"/>
          </a:p>
          <a:p>
            <a:pPr>
              <a:buNone/>
            </a:pPr>
            <a:r>
              <a:rPr lang="tr-TR" dirty="0" smtClean="0">
                <a:latin typeface="Blackadder ITC" pitchFamily="82" charset="0"/>
              </a:rPr>
              <a:t>“</a:t>
            </a:r>
            <a:r>
              <a:rPr lang="tr-TR" dirty="0" err="1" smtClean="0">
                <a:latin typeface="Blackadder ITC" pitchFamily="82" charset="0"/>
              </a:rPr>
              <a:t>Every</a:t>
            </a:r>
            <a:r>
              <a:rPr lang="tr-TR" dirty="0" smtClean="0">
                <a:latin typeface="Blackadder ITC" pitchFamily="82" charset="0"/>
              </a:rPr>
              <a:t>  </a:t>
            </a:r>
            <a:r>
              <a:rPr lang="tr-TR" dirty="0" err="1" smtClean="0">
                <a:latin typeface="Blackadder ITC" pitchFamily="82" charset="0"/>
              </a:rPr>
              <a:t>factory</a:t>
            </a:r>
            <a:r>
              <a:rPr lang="tr-TR" dirty="0" smtClean="0">
                <a:latin typeface="Blackadder ITC" pitchFamily="82" charset="0"/>
              </a:rPr>
              <a:t> is a </a:t>
            </a:r>
            <a:r>
              <a:rPr lang="tr-TR" dirty="0" err="1" smtClean="0">
                <a:latin typeface="Blackadder ITC" pitchFamily="82" charset="0"/>
              </a:rPr>
              <a:t>castle</a:t>
            </a:r>
            <a:r>
              <a:rPr lang="tr-TR" dirty="0" smtClean="0">
                <a:latin typeface="Blackadder ITC" pitchFamily="82" charset="0"/>
              </a:rPr>
              <a:t>…”</a:t>
            </a:r>
          </a:p>
          <a:p>
            <a:pPr>
              <a:buNone/>
            </a:pPr>
            <a:r>
              <a:rPr lang="tr-TR" dirty="0" smtClean="0">
                <a:latin typeface="Blackadder ITC" pitchFamily="82" charset="0"/>
              </a:rPr>
              <a:t>                        M. Kemal Atatürk</a:t>
            </a:r>
          </a:p>
          <a:p>
            <a:pPr>
              <a:buNone/>
            </a:pPr>
            <a:endParaRPr lang="tr-TR" dirty="0"/>
          </a:p>
        </p:txBody>
      </p:sp>
    </p:spTree>
  </p:cSld>
  <p:clrMapOvr>
    <a:masterClrMapping/>
  </p:clrMapOvr>
  <p:transition spd="slow">
    <p:strips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Bozkurt tren.jpg"/>
          <p:cNvPicPr>
            <a:picLocks noGrp="1" noChangeAspect="1"/>
          </p:cNvPicPr>
          <p:nvPr>
            <p:ph idx="1"/>
          </p:nvPr>
        </p:nvPicPr>
        <p:blipFill>
          <a:blip r:embed="rId2" cstate="print"/>
          <a:stretch>
            <a:fillRect/>
          </a:stretch>
        </p:blipFill>
        <p:spPr>
          <a:xfrm>
            <a:off x="539552" y="1412776"/>
            <a:ext cx="3480425" cy="33482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Resim" descr="kaman 2.jpg"/>
          <p:cNvPicPr>
            <a:picLocks noChangeAspect="1"/>
          </p:cNvPicPr>
          <p:nvPr/>
        </p:nvPicPr>
        <p:blipFill>
          <a:blip r:embed="rId3" cstate="print"/>
          <a:stretch>
            <a:fillRect/>
          </a:stretch>
        </p:blipFill>
        <p:spPr>
          <a:xfrm>
            <a:off x="6012160" y="1412776"/>
            <a:ext cx="2737296" cy="2681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Resim" descr="Kaman.jpg"/>
          <p:cNvPicPr>
            <a:picLocks noChangeAspect="1"/>
          </p:cNvPicPr>
          <p:nvPr/>
        </p:nvPicPr>
        <p:blipFill>
          <a:blip r:embed="rId4" cstate="print"/>
          <a:stretch>
            <a:fillRect/>
          </a:stretch>
        </p:blipFill>
        <p:spPr>
          <a:xfrm>
            <a:off x="6012160" y="4293096"/>
            <a:ext cx="2732246" cy="2276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8 Metin kutusu"/>
          <p:cNvSpPr txBox="1"/>
          <p:nvPr/>
        </p:nvSpPr>
        <p:spPr>
          <a:xfrm>
            <a:off x="683568" y="4869160"/>
            <a:ext cx="4310988" cy="923330"/>
          </a:xfrm>
          <a:prstGeom prst="rect">
            <a:avLst/>
          </a:prstGeom>
          <a:noFill/>
        </p:spPr>
        <p:txBody>
          <a:bodyPr wrap="none" rtlCol="0">
            <a:spAutoFit/>
          </a:bodyPr>
          <a:lstStyle/>
          <a:p>
            <a:r>
              <a:rPr lang="tr-TR" dirty="0" err="1" smtClean="0"/>
              <a:t>Just</a:t>
            </a:r>
            <a:r>
              <a:rPr lang="tr-TR" dirty="0" smtClean="0"/>
              <a:t> </a:t>
            </a:r>
            <a:r>
              <a:rPr lang="tr-TR" dirty="0" err="1" smtClean="0"/>
              <a:t>two</a:t>
            </a:r>
            <a:r>
              <a:rPr lang="tr-TR" dirty="0" smtClean="0"/>
              <a:t> </a:t>
            </a:r>
            <a:r>
              <a:rPr lang="tr-TR" dirty="0" err="1" smtClean="0"/>
              <a:t>examples</a:t>
            </a:r>
            <a:r>
              <a:rPr lang="tr-TR" dirty="0" smtClean="0"/>
              <a:t> </a:t>
            </a:r>
            <a:r>
              <a:rPr lang="tr-TR" dirty="0" err="1" smtClean="0"/>
              <a:t>for</a:t>
            </a:r>
            <a:r>
              <a:rPr lang="tr-TR" dirty="0" smtClean="0"/>
              <a:t> </a:t>
            </a:r>
            <a:r>
              <a:rPr lang="tr-TR" dirty="0" err="1" smtClean="0"/>
              <a:t>you</a:t>
            </a:r>
            <a:r>
              <a:rPr lang="tr-TR" dirty="0" smtClean="0"/>
              <a:t>. Bozkurt </a:t>
            </a:r>
            <a:r>
              <a:rPr lang="tr-TR" dirty="0" err="1" smtClean="0"/>
              <a:t>train</a:t>
            </a:r>
            <a:endParaRPr lang="tr-TR" dirty="0" smtClean="0"/>
          </a:p>
          <a:p>
            <a:r>
              <a:rPr lang="tr-TR" dirty="0" err="1" smtClean="0"/>
              <a:t>And</a:t>
            </a:r>
            <a:r>
              <a:rPr lang="tr-TR" dirty="0" smtClean="0"/>
              <a:t> Kaman </a:t>
            </a:r>
            <a:r>
              <a:rPr lang="tr-TR" dirty="0" err="1" smtClean="0"/>
              <a:t>helicopter</a:t>
            </a:r>
            <a:r>
              <a:rPr lang="tr-TR" dirty="0" smtClean="0"/>
              <a:t>. </a:t>
            </a:r>
            <a:r>
              <a:rPr lang="tr-TR" dirty="0" err="1" smtClean="0"/>
              <a:t>They</a:t>
            </a:r>
            <a:r>
              <a:rPr lang="tr-TR" dirty="0" smtClean="0"/>
              <a:t> </a:t>
            </a:r>
            <a:r>
              <a:rPr lang="tr-TR" dirty="0" err="1" smtClean="0"/>
              <a:t>both</a:t>
            </a:r>
            <a:r>
              <a:rPr lang="tr-TR" dirty="0" smtClean="0"/>
              <a:t> </a:t>
            </a:r>
          </a:p>
          <a:p>
            <a:r>
              <a:rPr lang="tr-TR" dirty="0" err="1" smtClean="0"/>
              <a:t>Producted</a:t>
            </a:r>
            <a:r>
              <a:rPr lang="tr-TR" dirty="0" smtClean="0"/>
              <a:t> in </a:t>
            </a:r>
            <a:r>
              <a:rPr lang="tr-TR" dirty="0" err="1" smtClean="0"/>
              <a:t>first</a:t>
            </a:r>
            <a:r>
              <a:rPr lang="tr-TR" dirty="0" smtClean="0"/>
              <a:t> </a:t>
            </a:r>
            <a:r>
              <a:rPr lang="tr-TR" dirty="0" err="1" smtClean="0"/>
              <a:t>part</a:t>
            </a:r>
            <a:r>
              <a:rPr lang="tr-TR" dirty="0" smtClean="0"/>
              <a:t> of 20th </a:t>
            </a:r>
            <a:r>
              <a:rPr lang="tr-TR" dirty="0" err="1" smtClean="0"/>
              <a:t>century</a:t>
            </a:r>
            <a:r>
              <a:rPr lang="tr-TR" dirty="0" smtClean="0"/>
              <a:t>.</a:t>
            </a:r>
            <a:endParaRPr lang="tr-TR" dirty="0"/>
          </a:p>
        </p:txBody>
      </p:sp>
    </p:spTree>
  </p:cSld>
  <p:clrMapOvr>
    <a:masterClrMapping/>
  </p:clrMapOvr>
  <p:transition spd="slow">
    <p:wheel spokes="8"/>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G_20201211_154000.jpg"/>
          <p:cNvPicPr>
            <a:picLocks noGrp="1" noChangeAspect="1"/>
          </p:cNvPicPr>
          <p:nvPr>
            <p:ph idx="1"/>
          </p:nvPr>
        </p:nvPicPr>
        <p:blipFill>
          <a:blip r:embed="rId2" cstate="print"/>
          <a:stretch>
            <a:fillRect/>
          </a:stretch>
        </p:blipFill>
        <p:spPr>
          <a:xfrm>
            <a:off x="611560" y="476672"/>
            <a:ext cx="3503971" cy="4525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Resim" descr="IMG_20201211_153941.jpg"/>
          <p:cNvPicPr>
            <a:picLocks noChangeAspect="1"/>
          </p:cNvPicPr>
          <p:nvPr/>
        </p:nvPicPr>
        <p:blipFill>
          <a:blip r:embed="rId3" cstate="print"/>
          <a:stretch>
            <a:fillRect/>
          </a:stretch>
        </p:blipFill>
        <p:spPr>
          <a:xfrm>
            <a:off x="5076056" y="404664"/>
            <a:ext cx="3606325" cy="4608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Metin kutusu"/>
          <p:cNvSpPr txBox="1"/>
          <p:nvPr/>
        </p:nvSpPr>
        <p:spPr>
          <a:xfrm>
            <a:off x="683568" y="5877272"/>
            <a:ext cx="7996741" cy="369332"/>
          </a:xfrm>
          <a:prstGeom prst="rect">
            <a:avLst/>
          </a:prstGeom>
          <a:noFill/>
        </p:spPr>
        <p:txBody>
          <a:bodyPr wrap="none" rtlCol="0">
            <a:spAutoFit/>
          </a:bodyPr>
          <a:lstStyle/>
          <a:p>
            <a:r>
              <a:rPr lang="tr-TR" dirty="0" smtClean="0"/>
              <a:t>A </a:t>
            </a:r>
            <a:r>
              <a:rPr lang="tr-TR" dirty="0" err="1" smtClean="0"/>
              <a:t>Turkish</a:t>
            </a:r>
            <a:r>
              <a:rPr lang="tr-TR" dirty="0" smtClean="0"/>
              <a:t> magazin </a:t>
            </a:r>
            <a:r>
              <a:rPr lang="tr-TR" dirty="0" err="1" smtClean="0"/>
              <a:t>wrote</a:t>
            </a:r>
            <a:r>
              <a:rPr lang="tr-TR" dirty="0" smtClean="0"/>
              <a:t> in </a:t>
            </a:r>
            <a:r>
              <a:rPr lang="tr-TR" dirty="0" err="1" smtClean="0"/>
              <a:t>French</a:t>
            </a:r>
            <a:r>
              <a:rPr lang="tr-TR" dirty="0" smtClean="0"/>
              <a:t> </a:t>
            </a:r>
            <a:r>
              <a:rPr lang="tr-TR" dirty="0" err="1" smtClean="0"/>
              <a:t>after</a:t>
            </a:r>
            <a:r>
              <a:rPr lang="tr-TR" dirty="0" smtClean="0"/>
              <a:t> </a:t>
            </a:r>
            <a:r>
              <a:rPr lang="tr-TR" dirty="0" err="1" smtClean="0"/>
              <a:t>republic</a:t>
            </a:r>
            <a:r>
              <a:rPr lang="tr-TR" dirty="0" smtClean="0"/>
              <a:t>, </a:t>
            </a:r>
            <a:r>
              <a:rPr lang="tr-TR" dirty="0" err="1" smtClean="0"/>
              <a:t>to</a:t>
            </a:r>
            <a:r>
              <a:rPr lang="tr-TR" dirty="0" smtClean="0"/>
              <a:t> </a:t>
            </a:r>
            <a:r>
              <a:rPr lang="tr-TR" dirty="0" err="1" smtClean="0"/>
              <a:t>introduce</a:t>
            </a:r>
            <a:r>
              <a:rPr lang="tr-TR" dirty="0" smtClean="0"/>
              <a:t> </a:t>
            </a:r>
            <a:r>
              <a:rPr lang="tr-TR" dirty="0" err="1" smtClean="0"/>
              <a:t>new</a:t>
            </a:r>
            <a:r>
              <a:rPr lang="tr-TR" dirty="0" smtClean="0"/>
              <a:t> </a:t>
            </a:r>
            <a:r>
              <a:rPr lang="tr-TR" dirty="0" err="1" smtClean="0"/>
              <a:t>Turkey</a:t>
            </a:r>
            <a:endParaRPr lang="tr-TR" dirty="0"/>
          </a:p>
        </p:txBody>
      </p:sp>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Atatürk </a:t>
            </a:r>
            <a:r>
              <a:rPr lang="tr-TR" dirty="0" err="1" smtClean="0"/>
              <a:t>always</a:t>
            </a:r>
            <a:r>
              <a:rPr lang="tr-TR" dirty="0" smtClean="0"/>
              <a:t> </a:t>
            </a:r>
            <a:r>
              <a:rPr lang="tr-TR" dirty="0" err="1" smtClean="0"/>
              <a:t>cared</a:t>
            </a:r>
            <a:r>
              <a:rPr lang="tr-TR" dirty="0" smtClean="0"/>
              <a:t> </a:t>
            </a:r>
            <a:r>
              <a:rPr lang="tr-TR" dirty="0" err="1" smtClean="0"/>
              <a:t>about</a:t>
            </a:r>
            <a:r>
              <a:rPr lang="tr-TR" dirty="0" smtClean="0"/>
              <a:t> art </a:t>
            </a:r>
            <a:r>
              <a:rPr lang="tr-TR" dirty="0" err="1" smtClean="0"/>
              <a:t>also</a:t>
            </a:r>
            <a:r>
              <a:rPr lang="tr-TR" dirty="0" smtClean="0"/>
              <a:t> in </a:t>
            </a:r>
            <a:r>
              <a:rPr lang="tr-TR" dirty="0" err="1" smtClean="0"/>
              <a:t>Turkey</a:t>
            </a:r>
            <a:r>
              <a:rPr lang="tr-TR" dirty="0" smtClean="0"/>
              <a:t>, he </a:t>
            </a:r>
            <a:r>
              <a:rPr lang="tr-TR" dirty="0" err="1" smtClean="0"/>
              <a:t>supported</a:t>
            </a:r>
            <a:r>
              <a:rPr lang="tr-TR" dirty="0" smtClean="0"/>
              <a:t> art </a:t>
            </a:r>
            <a:r>
              <a:rPr lang="tr-TR" dirty="0" err="1" smtClean="0"/>
              <a:t>with</a:t>
            </a:r>
            <a:r>
              <a:rPr lang="tr-TR" dirty="0" smtClean="0"/>
              <a:t> </a:t>
            </a:r>
            <a:r>
              <a:rPr lang="tr-TR" dirty="0" err="1" smtClean="0"/>
              <a:t>every</a:t>
            </a:r>
            <a:r>
              <a:rPr lang="tr-TR" dirty="0" smtClean="0"/>
              <a:t> </a:t>
            </a:r>
            <a:r>
              <a:rPr lang="tr-TR" dirty="0" err="1" smtClean="0"/>
              <a:t>Possible</a:t>
            </a:r>
            <a:r>
              <a:rPr lang="tr-TR" dirty="0" smtClean="0"/>
              <a:t> </a:t>
            </a:r>
            <a:r>
              <a:rPr lang="tr-TR" dirty="0" err="1" smtClean="0"/>
              <a:t>thing</a:t>
            </a:r>
            <a:r>
              <a:rPr lang="tr-TR" dirty="0" smtClean="0"/>
              <a:t>… </a:t>
            </a:r>
            <a:endParaRPr lang="tr-TR" dirty="0"/>
          </a:p>
        </p:txBody>
      </p:sp>
    </p:spTree>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rwdrf.jpg"/>
          <p:cNvPicPr>
            <a:picLocks noGrp="1" noChangeAspect="1"/>
          </p:cNvPicPr>
          <p:nvPr>
            <p:ph idx="1"/>
          </p:nvPr>
        </p:nvPicPr>
        <p:blipFill>
          <a:blip r:embed="rId2" cstate="print"/>
          <a:stretch>
            <a:fillRect/>
          </a:stretch>
        </p:blipFill>
        <p:spPr>
          <a:xfrm>
            <a:off x="2195736" y="188640"/>
            <a:ext cx="4597287" cy="5695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12776"/>
            <a:ext cx="8229600" cy="5445223"/>
          </a:xfrm>
        </p:spPr>
        <p:txBody>
          <a:bodyPr/>
          <a:lstStyle/>
          <a:p>
            <a:r>
              <a:rPr lang="tr-TR" dirty="0" smtClean="0"/>
              <a:t>Atatürk </a:t>
            </a:r>
            <a:r>
              <a:rPr lang="tr-TR" dirty="0" err="1" smtClean="0"/>
              <a:t>was</a:t>
            </a:r>
            <a:r>
              <a:rPr lang="tr-TR" dirty="0" smtClean="0"/>
              <a:t> </a:t>
            </a:r>
            <a:r>
              <a:rPr lang="tr-TR" dirty="0" err="1" smtClean="0"/>
              <a:t>highly</a:t>
            </a:r>
            <a:r>
              <a:rPr lang="tr-TR" dirty="0" smtClean="0"/>
              <a:t> </a:t>
            </a:r>
            <a:r>
              <a:rPr lang="tr-TR" dirty="0" err="1" smtClean="0"/>
              <a:t>interested</a:t>
            </a:r>
            <a:r>
              <a:rPr lang="tr-TR" dirty="0" smtClean="0"/>
              <a:t> in </a:t>
            </a:r>
            <a:r>
              <a:rPr lang="tr-TR" dirty="0" err="1" smtClean="0"/>
              <a:t>music</a:t>
            </a:r>
            <a:r>
              <a:rPr lang="tr-TR" dirty="0" smtClean="0"/>
              <a:t>. He </a:t>
            </a:r>
            <a:r>
              <a:rPr lang="tr-TR" dirty="0" err="1" smtClean="0"/>
              <a:t>both</a:t>
            </a:r>
            <a:r>
              <a:rPr lang="tr-TR" dirty="0" smtClean="0"/>
              <a:t> </a:t>
            </a:r>
            <a:r>
              <a:rPr lang="tr-TR" dirty="0" err="1" smtClean="0"/>
              <a:t>like</a:t>
            </a:r>
            <a:r>
              <a:rPr lang="tr-TR" dirty="0" smtClean="0"/>
              <a:t> </a:t>
            </a:r>
            <a:r>
              <a:rPr lang="tr-TR" dirty="0" err="1" smtClean="0"/>
              <a:t>Turkish</a:t>
            </a:r>
            <a:r>
              <a:rPr lang="tr-TR" dirty="0" smtClean="0"/>
              <a:t> folk </a:t>
            </a:r>
            <a:r>
              <a:rPr lang="tr-TR" dirty="0" err="1" smtClean="0"/>
              <a:t>music</a:t>
            </a:r>
            <a:r>
              <a:rPr lang="tr-TR" dirty="0" smtClean="0"/>
              <a:t> </a:t>
            </a:r>
            <a:r>
              <a:rPr lang="tr-TR" dirty="0" err="1" smtClean="0"/>
              <a:t>and</a:t>
            </a:r>
            <a:r>
              <a:rPr lang="tr-TR" dirty="0" smtClean="0"/>
              <a:t> Western </a:t>
            </a:r>
            <a:r>
              <a:rPr lang="tr-TR" dirty="0" err="1" smtClean="0"/>
              <a:t>music</a:t>
            </a:r>
            <a:r>
              <a:rPr lang="tr-TR" dirty="0" smtClean="0"/>
              <a:t>. He </a:t>
            </a:r>
            <a:r>
              <a:rPr lang="tr-TR" dirty="0" err="1" smtClean="0"/>
              <a:t>and</a:t>
            </a:r>
            <a:r>
              <a:rPr lang="tr-TR" dirty="0" smtClean="0"/>
              <a:t> </a:t>
            </a:r>
            <a:r>
              <a:rPr lang="tr-TR" dirty="0" err="1" smtClean="0"/>
              <a:t>other</a:t>
            </a:r>
            <a:r>
              <a:rPr lang="tr-TR" dirty="0" smtClean="0"/>
              <a:t> </a:t>
            </a:r>
            <a:r>
              <a:rPr lang="tr-TR" dirty="0" err="1" smtClean="0"/>
              <a:t>Turks</a:t>
            </a:r>
            <a:r>
              <a:rPr lang="tr-TR" dirty="0" smtClean="0"/>
              <a:t>  </a:t>
            </a:r>
            <a:r>
              <a:rPr lang="tr-TR" dirty="0" err="1" smtClean="0"/>
              <a:t>Organized</a:t>
            </a:r>
            <a:r>
              <a:rPr lang="tr-TR" dirty="0" smtClean="0"/>
              <a:t> </a:t>
            </a:r>
            <a:r>
              <a:rPr lang="tr-TR" dirty="0" err="1" smtClean="0"/>
              <a:t>proms</a:t>
            </a:r>
            <a:r>
              <a:rPr lang="tr-TR" dirty="0" smtClean="0"/>
              <a:t> </a:t>
            </a:r>
            <a:r>
              <a:rPr lang="tr-TR" dirty="0" err="1" smtClean="0"/>
              <a:t>and</a:t>
            </a:r>
            <a:r>
              <a:rPr lang="tr-TR" dirty="0" smtClean="0"/>
              <a:t> </a:t>
            </a:r>
            <a:r>
              <a:rPr lang="tr-TR" dirty="0" err="1" smtClean="0"/>
              <a:t>operas</a:t>
            </a:r>
            <a:r>
              <a:rPr lang="tr-TR" dirty="0" smtClean="0"/>
              <a:t>. </a:t>
            </a:r>
            <a:r>
              <a:rPr lang="tr-TR" dirty="0" err="1" smtClean="0"/>
              <a:t>Also</a:t>
            </a:r>
            <a:r>
              <a:rPr lang="tr-TR" dirty="0" smtClean="0"/>
              <a:t> it is </a:t>
            </a:r>
            <a:r>
              <a:rPr lang="tr-TR" dirty="0" err="1" smtClean="0"/>
              <a:t>Good</a:t>
            </a:r>
            <a:r>
              <a:rPr lang="tr-TR" dirty="0" smtClean="0"/>
              <a:t> </a:t>
            </a:r>
            <a:r>
              <a:rPr lang="tr-TR" dirty="0" err="1" smtClean="0"/>
              <a:t>to</a:t>
            </a:r>
            <a:r>
              <a:rPr lang="tr-TR" dirty="0" smtClean="0"/>
              <a:t> </a:t>
            </a:r>
            <a:r>
              <a:rPr lang="tr-TR" dirty="0" err="1" smtClean="0"/>
              <a:t>know</a:t>
            </a:r>
            <a:r>
              <a:rPr lang="tr-TR" dirty="0" smtClean="0"/>
              <a:t>,Atatürk </a:t>
            </a:r>
            <a:r>
              <a:rPr lang="tr-TR" dirty="0" err="1" smtClean="0"/>
              <a:t>was</a:t>
            </a:r>
            <a:r>
              <a:rPr lang="tr-TR" dirty="0" smtClean="0"/>
              <a:t> </a:t>
            </a:r>
            <a:r>
              <a:rPr lang="tr-TR" dirty="0" err="1" smtClean="0"/>
              <a:t>dancing</a:t>
            </a:r>
            <a:r>
              <a:rPr lang="tr-TR" dirty="0" smtClean="0"/>
              <a:t> </a:t>
            </a:r>
            <a:r>
              <a:rPr lang="tr-TR" dirty="0" err="1" smtClean="0"/>
              <a:t>very</a:t>
            </a:r>
            <a:r>
              <a:rPr lang="tr-TR" dirty="0" smtClean="0"/>
              <a:t> </a:t>
            </a:r>
            <a:r>
              <a:rPr lang="tr-TR" dirty="0" err="1" smtClean="0"/>
              <a:t>Well</a:t>
            </a:r>
            <a:r>
              <a:rPr lang="tr-TR" dirty="0" smtClean="0"/>
              <a:t>. He </a:t>
            </a:r>
            <a:r>
              <a:rPr lang="tr-TR" dirty="0" err="1" smtClean="0"/>
              <a:t>was</a:t>
            </a:r>
            <a:r>
              <a:rPr lang="tr-TR" dirty="0" smtClean="0"/>
              <a:t> </a:t>
            </a:r>
            <a:r>
              <a:rPr lang="tr-TR" dirty="0" err="1" smtClean="0"/>
              <a:t>dancing</a:t>
            </a:r>
            <a:r>
              <a:rPr lang="tr-TR" dirty="0" smtClean="0"/>
              <a:t> zeybek( a </a:t>
            </a:r>
            <a:r>
              <a:rPr lang="tr-TR" dirty="0" err="1" smtClean="0"/>
              <a:t>Turkish</a:t>
            </a:r>
            <a:r>
              <a:rPr lang="tr-TR" dirty="0" smtClean="0"/>
              <a:t> Folk </a:t>
            </a:r>
            <a:r>
              <a:rPr lang="tr-TR" dirty="0" err="1" smtClean="0"/>
              <a:t>dance</a:t>
            </a:r>
            <a:r>
              <a:rPr lang="tr-TR" dirty="0" smtClean="0"/>
              <a:t>) </a:t>
            </a:r>
            <a:r>
              <a:rPr lang="tr-TR" dirty="0" err="1" smtClean="0"/>
              <a:t>very</a:t>
            </a:r>
            <a:r>
              <a:rPr lang="tr-TR" dirty="0" smtClean="0"/>
              <a:t> </a:t>
            </a:r>
            <a:r>
              <a:rPr lang="tr-TR" dirty="0" err="1" smtClean="0"/>
              <a:t>well</a:t>
            </a:r>
            <a:r>
              <a:rPr lang="tr-TR" dirty="0" smtClean="0"/>
              <a:t> </a:t>
            </a:r>
            <a:r>
              <a:rPr lang="tr-TR" dirty="0" err="1" smtClean="0"/>
              <a:t>so</a:t>
            </a:r>
            <a:r>
              <a:rPr lang="tr-TR" dirty="0" smtClean="0"/>
              <a:t> </a:t>
            </a:r>
            <a:r>
              <a:rPr lang="tr-TR" dirty="0" err="1" smtClean="0"/>
              <a:t>people</a:t>
            </a:r>
            <a:r>
              <a:rPr lang="tr-TR" dirty="0" smtClean="0"/>
              <a:t> </a:t>
            </a:r>
            <a:r>
              <a:rPr lang="tr-TR" dirty="0" err="1" smtClean="0"/>
              <a:t>called</a:t>
            </a:r>
            <a:r>
              <a:rPr lang="tr-TR" dirty="0" smtClean="0"/>
              <a:t> </a:t>
            </a:r>
            <a:r>
              <a:rPr lang="tr-TR" dirty="0" err="1" smtClean="0"/>
              <a:t>Him</a:t>
            </a:r>
            <a:r>
              <a:rPr lang="tr-TR" dirty="0" smtClean="0"/>
              <a:t> “Sarı Zeybek” </a:t>
            </a:r>
            <a:r>
              <a:rPr lang="tr-TR" dirty="0" err="1" smtClean="0"/>
              <a:t>which</a:t>
            </a:r>
            <a:r>
              <a:rPr lang="tr-TR" dirty="0" smtClean="0"/>
              <a:t> </a:t>
            </a:r>
            <a:r>
              <a:rPr lang="tr-TR" dirty="0" err="1" smtClean="0"/>
              <a:t>means</a:t>
            </a:r>
            <a:r>
              <a:rPr lang="tr-TR" dirty="0" smtClean="0"/>
              <a:t> </a:t>
            </a:r>
            <a:r>
              <a:rPr lang="tr-TR" dirty="0" err="1" smtClean="0"/>
              <a:t>blond</a:t>
            </a:r>
            <a:r>
              <a:rPr lang="tr-TR" dirty="0" smtClean="0"/>
              <a:t> </a:t>
            </a:r>
            <a:r>
              <a:rPr lang="tr-TR" dirty="0" err="1" smtClean="0"/>
              <a:t>Person</a:t>
            </a:r>
            <a:r>
              <a:rPr lang="tr-TR" dirty="0" smtClean="0"/>
              <a:t> </a:t>
            </a:r>
            <a:r>
              <a:rPr lang="tr-TR" dirty="0" err="1" smtClean="0"/>
              <a:t>who</a:t>
            </a:r>
            <a:r>
              <a:rPr lang="tr-TR" dirty="0" smtClean="0"/>
              <a:t> </a:t>
            </a:r>
            <a:r>
              <a:rPr lang="tr-TR" dirty="0" err="1" smtClean="0"/>
              <a:t>dances</a:t>
            </a:r>
            <a:r>
              <a:rPr lang="tr-TR" dirty="0" smtClean="0"/>
              <a:t> zeybek. </a:t>
            </a:r>
            <a:r>
              <a:rPr lang="tr-TR" dirty="0" err="1" smtClean="0"/>
              <a:t>Also</a:t>
            </a:r>
            <a:r>
              <a:rPr lang="tr-TR" dirty="0" smtClean="0"/>
              <a:t> he </a:t>
            </a:r>
            <a:r>
              <a:rPr lang="tr-TR" dirty="0" err="1" smtClean="0"/>
              <a:t>knew</a:t>
            </a:r>
            <a:r>
              <a:rPr lang="tr-TR" dirty="0" smtClean="0"/>
              <a:t> </a:t>
            </a:r>
            <a:r>
              <a:rPr lang="tr-TR" dirty="0" err="1" smtClean="0"/>
              <a:t>Waltz</a:t>
            </a:r>
            <a:r>
              <a:rPr lang="tr-TR" dirty="0" smtClean="0"/>
              <a:t> </a:t>
            </a:r>
            <a:r>
              <a:rPr lang="tr-TR" dirty="0" err="1" smtClean="0"/>
              <a:t>very</a:t>
            </a:r>
            <a:r>
              <a:rPr lang="tr-TR" dirty="0" smtClean="0"/>
              <a:t> </a:t>
            </a:r>
            <a:r>
              <a:rPr lang="tr-TR" dirty="0" err="1" smtClean="0"/>
              <a:t>well</a:t>
            </a:r>
            <a:r>
              <a:rPr lang="tr-TR" dirty="0" smtClean="0"/>
              <a:t> </a:t>
            </a:r>
            <a:r>
              <a:rPr lang="tr-TR" dirty="0" err="1" smtClean="0"/>
              <a:t>too</a:t>
            </a:r>
            <a:r>
              <a:rPr lang="tr-TR" dirty="0" smtClean="0"/>
              <a:t>.</a:t>
            </a:r>
          </a:p>
        </p:txBody>
      </p:sp>
    </p:spTree>
  </p:cSld>
  <p:clrMapOvr>
    <a:masterClrMapping/>
  </p:clrMapOvr>
  <p:transition spd="slow">
    <p:pull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G_20201211_160235.jpg"/>
          <p:cNvPicPr>
            <a:picLocks noGrp="1" noChangeAspect="1"/>
          </p:cNvPicPr>
          <p:nvPr>
            <p:ph idx="1"/>
          </p:nvPr>
        </p:nvPicPr>
        <p:blipFill>
          <a:blip r:embed="rId2" cstate="print"/>
          <a:stretch>
            <a:fillRect/>
          </a:stretch>
        </p:blipFill>
        <p:spPr>
          <a:xfrm>
            <a:off x="2411760" y="332656"/>
            <a:ext cx="4521775" cy="4525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Metin kutusu"/>
          <p:cNvSpPr txBox="1"/>
          <p:nvPr/>
        </p:nvSpPr>
        <p:spPr>
          <a:xfrm>
            <a:off x="1187624" y="5085184"/>
            <a:ext cx="6984776" cy="1200329"/>
          </a:xfrm>
          <a:prstGeom prst="rect">
            <a:avLst/>
          </a:prstGeom>
          <a:noFill/>
        </p:spPr>
        <p:txBody>
          <a:bodyPr wrap="square" rtlCol="0">
            <a:spAutoFit/>
          </a:bodyPr>
          <a:lstStyle/>
          <a:p>
            <a:r>
              <a:rPr lang="tr-TR" dirty="0" smtClean="0"/>
              <a:t>A </a:t>
            </a:r>
            <a:r>
              <a:rPr lang="tr-TR" dirty="0" err="1" smtClean="0"/>
              <a:t>picture</a:t>
            </a:r>
            <a:r>
              <a:rPr lang="tr-TR" dirty="0" smtClean="0"/>
              <a:t> </a:t>
            </a:r>
            <a:r>
              <a:rPr lang="tr-TR" dirty="0" err="1" smtClean="0"/>
              <a:t>that</a:t>
            </a:r>
            <a:r>
              <a:rPr lang="tr-TR" dirty="0" smtClean="0"/>
              <a:t> </a:t>
            </a:r>
            <a:r>
              <a:rPr lang="tr-TR" dirty="0" err="1" smtClean="0"/>
              <a:t>shows</a:t>
            </a:r>
            <a:r>
              <a:rPr lang="tr-TR" dirty="0" smtClean="0"/>
              <a:t> Atatürk </a:t>
            </a:r>
            <a:r>
              <a:rPr lang="tr-TR" dirty="0" err="1" smtClean="0"/>
              <a:t>with</a:t>
            </a:r>
            <a:r>
              <a:rPr lang="tr-TR" dirty="0" smtClean="0"/>
              <a:t> </a:t>
            </a:r>
            <a:r>
              <a:rPr lang="tr-TR" dirty="0" err="1" smtClean="0"/>
              <a:t>zeybeks</a:t>
            </a:r>
            <a:r>
              <a:rPr lang="tr-TR" dirty="0" smtClean="0"/>
              <a:t>. </a:t>
            </a:r>
            <a:r>
              <a:rPr lang="tr-TR" dirty="0" err="1" smtClean="0"/>
              <a:t>Zeybeks</a:t>
            </a:r>
            <a:r>
              <a:rPr lang="tr-TR" dirty="0" smtClean="0"/>
              <a:t> </a:t>
            </a:r>
            <a:r>
              <a:rPr lang="tr-TR" dirty="0" err="1" smtClean="0"/>
              <a:t>are</a:t>
            </a:r>
            <a:r>
              <a:rPr lang="tr-TR" dirty="0" smtClean="0"/>
              <a:t> </a:t>
            </a:r>
            <a:r>
              <a:rPr lang="tr-TR" dirty="0" err="1" smtClean="0"/>
              <a:t>the</a:t>
            </a:r>
            <a:r>
              <a:rPr lang="tr-TR" dirty="0" smtClean="0"/>
              <a:t> </a:t>
            </a:r>
            <a:r>
              <a:rPr lang="tr-TR" dirty="0" err="1" smtClean="0"/>
              <a:t>People</a:t>
            </a:r>
            <a:r>
              <a:rPr lang="tr-TR" dirty="0" smtClean="0"/>
              <a:t> </a:t>
            </a:r>
            <a:r>
              <a:rPr lang="tr-TR" dirty="0" err="1" smtClean="0"/>
              <a:t>who</a:t>
            </a:r>
            <a:r>
              <a:rPr lang="tr-TR" dirty="0" smtClean="0"/>
              <a:t> </a:t>
            </a:r>
            <a:r>
              <a:rPr lang="tr-TR" dirty="0" err="1" smtClean="0"/>
              <a:t>lives</a:t>
            </a:r>
            <a:r>
              <a:rPr lang="tr-TR" dirty="0" smtClean="0"/>
              <a:t> in </a:t>
            </a:r>
            <a:r>
              <a:rPr lang="tr-TR" dirty="0" err="1" smtClean="0"/>
              <a:t>Aegean</a:t>
            </a:r>
            <a:r>
              <a:rPr lang="tr-TR" dirty="0" smtClean="0"/>
              <a:t> </a:t>
            </a:r>
            <a:r>
              <a:rPr lang="tr-TR" dirty="0" err="1" smtClean="0"/>
              <a:t>part</a:t>
            </a:r>
            <a:r>
              <a:rPr lang="tr-TR" dirty="0" smtClean="0"/>
              <a:t> of </a:t>
            </a:r>
            <a:r>
              <a:rPr lang="tr-TR" dirty="0" err="1" smtClean="0"/>
              <a:t>Turkey</a:t>
            </a:r>
            <a:r>
              <a:rPr lang="tr-TR" dirty="0" smtClean="0"/>
              <a:t>. </a:t>
            </a:r>
            <a:r>
              <a:rPr lang="tr-TR" dirty="0" err="1" smtClean="0"/>
              <a:t>They</a:t>
            </a:r>
            <a:r>
              <a:rPr lang="tr-TR" dirty="0" smtClean="0"/>
              <a:t> </a:t>
            </a:r>
            <a:r>
              <a:rPr lang="tr-TR" dirty="0" err="1" smtClean="0"/>
              <a:t>defended</a:t>
            </a:r>
            <a:r>
              <a:rPr lang="tr-TR" dirty="0" smtClean="0"/>
              <a:t> </a:t>
            </a:r>
            <a:r>
              <a:rPr lang="tr-TR" dirty="0" err="1" smtClean="0"/>
              <a:t>there</a:t>
            </a:r>
            <a:endParaRPr lang="tr-TR" dirty="0" smtClean="0"/>
          </a:p>
          <a:p>
            <a:r>
              <a:rPr lang="tr-TR" dirty="0" err="1" smtClean="0"/>
              <a:t>While</a:t>
            </a:r>
            <a:r>
              <a:rPr lang="tr-TR" dirty="0" smtClean="0"/>
              <a:t> Atatürk </a:t>
            </a:r>
            <a:r>
              <a:rPr lang="tr-TR" dirty="0" err="1" smtClean="0"/>
              <a:t>and</a:t>
            </a:r>
            <a:r>
              <a:rPr lang="tr-TR" dirty="0" smtClean="0"/>
              <a:t> </a:t>
            </a:r>
            <a:r>
              <a:rPr lang="tr-TR" dirty="0" err="1" smtClean="0"/>
              <a:t>council</a:t>
            </a:r>
            <a:r>
              <a:rPr lang="tr-TR" dirty="0" smtClean="0"/>
              <a:t> </a:t>
            </a:r>
            <a:r>
              <a:rPr lang="tr-TR" dirty="0" err="1" smtClean="0"/>
              <a:t>were</a:t>
            </a:r>
            <a:r>
              <a:rPr lang="tr-TR" dirty="0" smtClean="0"/>
              <a:t> </a:t>
            </a:r>
            <a:r>
              <a:rPr lang="tr-TR" dirty="0" err="1" smtClean="0"/>
              <a:t>trying</a:t>
            </a:r>
            <a:r>
              <a:rPr lang="tr-TR" dirty="0" smtClean="0"/>
              <a:t> </a:t>
            </a:r>
            <a:r>
              <a:rPr lang="tr-TR" dirty="0" err="1" smtClean="0"/>
              <a:t>to</a:t>
            </a:r>
            <a:r>
              <a:rPr lang="tr-TR" dirty="0" smtClean="0"/>
              <a:t> </a:t>
            </a:r>
            <a:r>
              <a:rPr lang="tr-TR" dirty="0" err="1" smtClean="0"/>
              <a:t>build</a:t>
            </a:r>
            <a:r>
              <a:rPr lang="tr-TR" dirty="0" smtClean="0"/>
              <a:t> an </a:t>
            </a:r>
            <a:r>
              <a:rPr lang="tr-TR" dirty="0" err="1" smtClean="0"/>
              <a:t>army</a:t>
            </a:r>
            <a:r>
              <a:rPr lang="tr-TR" dirty="0" smtClean="0"/>
              <a:t>. </a:t>
            </a:r>
            <a:r>
              <a:rPr lang="tr-TR" dirty="0" err="1" smtClean="0"/>
              <a:t>The</a:t>
            </a:r>
            <a:r>
              <a:rPr lang="tr-TR" dirty="0" smtClean="0"/>
              <a:t> </a:t>
            </a:r>
            <a:r>
              <a:rPr lang="tr-TR" dirty="0" err="1" smtClean="0"/>
              <a:t>Dance</a:t>
            </a:r>
            <a:r>
              <a:rPr lang="tr-TR" dirty="0" smtClean="0"/>
              <a:t> of zeybek is </a:t>
            </a:r>
            <a:r>
              <a:rPr lang="tr-TR" dirty="0" err="1" smtClean="0"/>
              <a:t>actually</a:t>
            </a:r>
            <a:r>
              <a:rPr lang="tr-TR" dirty="0" smtClean="0"/>
              <a:t> </a:t>
            </a:r>
            <a:r>
              <a:rPr lang="tr-TR" dirty="0" err="1" smtClean="0"/>
              <a:t>belong</a:t>
            </a:r>
            <a:r>
              <a:rPr lang="tr-TR" dirty="0" smtClean="0"/>
              <a:t> </a:t>
            </a:r>
            <a:r>
              <a:rPr lang="tr-TR" dirty="0" err="1" smtClean="0"/>
              <a:t>this</a:t>
            </a:r>
            <a:r>
              <a:rPr lang="tr-TR" dirty="0" smtClean="0"/>
              <a:t> </a:t>
            </a:r>
            <a:r>
              <a:rPr lang="tr-TR" dirty="0" err="1" smtClean="0"/>
              <a:t>people</a:t>
            </a:r>
            <a:r>
              <a:rPr lang="tr-TR" dirty="0" smtClean="0"/>
              <a:t>. </a:t>
            </a:r>
            <a:endParaRPr lang="tr-TR" dirty="0"/>
          </a:p>
        </p:txBody>
      </p:sp>
    </p:spTree>
  </p:cSld>
  <p:clrMapOvr>
    <a:masterClrMapping/>
  </p:clrMapOvr>
  <p:transition spd="slow">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11560" y="1052736"/>
            <a:ext cx="7560840" cy="147732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fontAlgn="base"/>
            <a:r>
              <a:rPr lang="en-US" dirty="0" smtClean="0"/>
              <a:t>“Ataturk is a modern and courageous leader who has not weakened his mind with archaic beliefs. For him, we can easily say that Ataturk, is the most potent statesman of Europe today, is undoubtedly the bravest and most original statesman of our time.”</a:t>
            </a:r>
            <a:r>
              <a:rPr lang="tr-TR" dirty="0" smtClean="0"/>
              <a:t>                                        </a:t>
            </a:r>
            <a:r>
              <a:rPr lang="en-US" b="1" dirty="0" smtClean="0"/>
              <a:t> Herbert Sideabotham / Writer (England)</a:t>
            </a:r>
            <a:endParaRPr lang="en-US" dirty="0"/>
          </a:p>
        </p:txBody>
      </p:sp>
      <p:sp>
        <p:nvSpPr>
          <p:cNvPr id="5" name="4 Metin kutusu"/>
          <p:cNvSpPr txBox="1"/>
          <p:nvPr/>
        </p:nvSpPr>
        <p:spPr>
          <a:xfrm>
            <a:off x="539552" y="3284984"/>
            <a:ext cx="7704856"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fontAlgn="base"/>
            <a:r>
              <a:rPr lang="en-US" dirty="0" smtClean="0"/>
              <a:t>“Mustafa Kemal is the heart of the new Turkey. He created a fresh, strong nation from an old, torn society, and proved himself to everyone with his unique personality, and convinced everyone with his energy.”</a:t>
            </a:r>
            <a:r>
              <a:rPr lang="en-US" b="1" dirty="0" smtClean="0"/>
              <a:t> </a:t>
            </a:r>
            <a:r>
              <a:rPr lang="tr-TR" b="1" dirty="0" smtClean="0"/>
              <a:t> </a:t>
            </a:r>
            <a:r>
              <a:rPr lang="en-US" b="1" dirty="0" smtClean="0"/>
              <a:t> Ma Shao- Cheng / Writer (China)</a:t>
            </a:r>
            <a:endParaRPr lang="en-US" dirty="0"/>
          </a:p>
        </p:txBody>
      </p:sp>
      <p:sp>
        <p:nvSpPr>
          <p:cNvPr id="6" name="5 Metin kutusu"/>
          <p:cNvSpPr txBox="1"/>
          <p:nvPr/>
        </p:nvSpPr>
        <p:spPr>
          <a:xfrm>
            <a:off x="539552" y="5301208"/>
            <a:ext cx="7632848"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fontAlgn="base"/>
            <a:r>
              <a:rPr lang="en-US" dirty="0" smtClean="0"/>
              <a:t>“His work with intelligent and peaceful methods will mark traces in the history of mankind.”</a:t>
            </a:r>
            <a:r>
              <a:rPr lang="en-US" b="1" dirty="0" smtClean="0"/>
              <a:t> – Albert Lebrun / President of France</a:t>
            </a:r>
            <a:endParaRPr lang="en-US" dirty="0"/>
          </a:p>
        </p:txBody>
      </p:sp>
    </p:spTree>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Selanik had </a:t>
            </a:r>
            <a:r>
              <a:rPr lang="tr-TR" dirty="0" err="1" smtClean="0"/>
              <a:t>different</a:t>
            </a:r>
            <a:r>
              <a:rPr lang="tr-TR" dirty="0" smtClean="0"/>
              <a:t> </a:t>
            </a:r>
            <a:r>
              <a:rPr lang="tr-TR" dirty="0" err="1" smtClean="0"/>
              <a:t>cultures</a:t>
            </a:r>
            <a:r>
              <a:rPr lang="tr-TR" dirty="0" smtClean="0"/>
              <a:t> </a:t>
            </a:r>
            <a:r>
              <a:rPr lang="tr-TR" dirty="0" err="1" smtClean="0"/>
              <a:t>with</a:t>
            </a:r>
            <a:r>
              <a:rPr lang="tr-TR" dirty="0" smtClean="0"/>
              <a:t> </a:t>
            </a:r>
            <a:r>
              <a:rPr lang="tr-TR" dirty="0" err="1" smtClean="0"/>
              <a:t>Greeks</a:t>
            </a:r>
            <a:r>
              <a:rPr lang="tr-TR" dirty="0" smtClean="0"/>
              <a:t>, </a:t>
            </a:r>
            <a:r>
              <a:rPr lang="tr-TR" dirty="0" err="1" smtClean="0"/>
              <a:t>Turks</a:t>
            </a:r>
            <a:r>
              <a:rPr lang="tr-TR" dirty="0" smtClean="0"/>
              <a:t>, </a:t>
            </a:r>
            <a:r>
              <a:rPr lang="tr-TR" dirty="0" err="1" smtClean="0"/>
              <a:t>Jews</a:t>
            </a:r>
            <a:r>
              <a:rPr lang="tr-TR" dirty="0" smtClean="0"/>
              <a:t>, </a:t>
            </a:r>
            <a:r>
              <a:rPr lang="tr-TR" dirty="0" err="1" smtClean="0"/>
              <a:t>Bulgars</a:t>
            </a:r>
            <a:r>
              <a:rPr lang="tr-TR" dirty="0" smtClean="0"/>
              <a:t>. </a:t>
            </a:r>
            <a:r>
              <a:rPr lang="tr-TR" dirty="0" err="1" smtClean="0"/>
              <a:t>So</a:t>
            </a:r>
            <a:r>
              <a:rPr lang="tr-TR" dirty="0" smtClean="0"/>
              <a:t> Mustafa Kemal </a:t>
            </a:r>
            <a:r>
              <a:rPr lang="tr-TR" dirty="0" err="1" smtClean="0"/>
              <a:t>learnt</a:t>
            </a:r>
            <a:r>
              <a:rPr lang="tr-TR" dirty="0" smtClean="0"/>
              <a:t> </a:t>
            </a:r>
            <a:r>
              <a:rPr lang="tr-TR" dirty="0" err="1" smtClean="0"/>
              <a:t>this</a:t>
            </a:r>
            <a:r>
              <a:rPr lang="tr-TR" dirty="0" smtClean="0"/>
              <a:t> </a:t>
            </a:r>
            <a:r>
              <a:rPr lang="tr-TR" dirty="0" err="1" smtClean="0"/>
              <a:t>cultures</a:t>
            </a:r>
            <a:r>
              <a:rPr lang="tr-TR" dirty="0" smtClean="0"/>
              <a:t> </a:t>
            </a:r>
            <a:r>
              <a:rPr lang="tr-TR" dirty="0" err="1" smtClean="0"/>
              <a:t>and</a:t>
            </a:r>
            <a:r>
              <a:rPr lang="tr-TR" dirty="0" smtClean="0"/>
              <a:t> </a:t>
            </a:r>
            <a:r>
              <a:rPr lang="tr-TR" dirty="0" err="1" smtClean="0"/>
              <a:t>people</a:t>
            </a:r>
            <a:r>
              <a:rPr lang="tr-TR" dirty="0" smtClean="0"/>
              <a:t> </a:t>
            </a:r>
            <a:r>
              <a:rPr lang="tr-TR" dirty="0" err="1" smtClean="0"/>
              <a:t>From</a:t>
            </a:r>
            <a:r>
              <a:rPr lang="tr-TR" dirty="0" smtClean="0"/>
              <a:t> </a:t>
            </a:r>
            <a:r>
              <a:rPr lang="tr-TR" dirty="0" err="1" smtClean="0"/>
              <a:t>childhood</a:t>
            </a:r>
            <a:r>
              <a:rPr lang="tr-TR" dirty="0" smtClean="0"/>
              <a:t>. İn </a:t>
            </a:r>
            <a:r>
              <a:rPr lang="tr-TR" dirty="0" err="1" smtClean="0"/>
              <a:t>this</a:t>
            </a:r>
            <a:r>
              <a:rPr lang="tr-TR" dirty="0" smtClean="0"/>
              <a:t> </a:t>
            </a:r>
            <a:r>
              <a:rPr lang="tr-TR" dirty="0" err="1" smtClean="0"/>
              <a:t>part</a:t>
            </a:r>
            <a:r>
              <a:rPr lang="tr-TR" dirty="0" smtClean="0"/>
              <a:t> of </a:t>
            </a:r>
            <a:r>
              <a:rPr lang="tr-TR" dirty="0" err="1" smtClean="0"/>
              <a:t>Ottoman</a:t>
            </a:r>
            <a:r>
              <a:rPr lang="tr-TR" dirty="0" smtClean="0"/>
              <a:t> </a:t>
            </a:r>
            <a:r>
              <a:rPr lang="tr-TR" dirty="0" err="1" smtClean="0"/>
              <a:t>Empire</a:t>
            </a:r>
            <a:r>
              <a:rPr lang="tr-TR" dirty="0" smtClean="0"/>
              <a:t>, </a:t>
            </a:r>
            <a:r>
              <a:rPr lang="tr-TR" dirty="0" err="1" smtClean="0"/>
              <a:t>people</a:t>
            </a:r>
            <a:r>
              <a:rPr lang="tr-TR" dirty="0" smtClean="0"/>
              <a:t> </a:t>
            </a:r>
            <a:r>
              <a:rPr lang="tr-TR" dirty="0" err="1" smtClean="0"/>
              <a:t>were</a:t>
            </a:r>
            <a:r>
              <a:rPr lang="tr-TR" dirty="0" smtClean="0"/>
              <a:t> </a:t>
            </a:r>
            <a:r>
              <a:rPr lang="tr-TR" dirty="0" err="1" smtClean="0"/>
              <a:t>intelligent</a:t>
            </a:r>
            <a:r>
              <a:rPr lang="tr-TR" dirty="0" smtClean="0"/>
              <a:t> </a:t>
            </a:r>
            <a:r>
              <a:rPr lang="tr-TR" dirty="0" err="1" smtClean="0"/>
              <a:t>and</a:t>
            </a:r>
            <a:r>
              <a:rPr lang="tr-TR" dirty="0" smtClean="0"/>
              <a:t> </a:t>
            </a:r>
            <a:r>
              <a:rPr lang="tr-TR" dirty="0" err="1" smtClean="0"/>
              <a:t>There</a:t>
            </a:r>
            <a:r>
              <a:rPr lang="tr-TR" dirty="0" smtClean="0"/>
              <a:t> </a:t>
            </a:r>
            <a:r>
              <a:rPr lang="tr-TR" dirty="0" err="1" smtClean="0"/>
              <a:t>were</a:t>
            </a:r>
            <a:r>
              <a:rPr lang="tr-TR" dirty="0" smtClean="0"/>
              <a:t>  an </a:t>
            </a:r>
            <a:r>
              <a:rPr lang="tr-TR" dirty="0" err="1" smtClean="0"/>
              <a:t>area</a:t>
            </a:r>
            <a:r>
              <a:rPr lang="tr-TR" dirty="0" smtClean="0"/>
              <a:t> </a:t>
            </a:r>
            <a:r>
              <a:rPr lang="tr-TR" dirty="0" err="1" smtClean="0"/>
              <a:t>for</a:t>
            </a:r>
            <a:r>
              <a:rPr lang="tr-TR" dirty="0" smtClean="0"/>
              <a:t> </a:t>
            </a:r>
            <a:r>
              <a:rPr lang="tr-TR" dirty="0" err="1" smtClean="0"/>
              <a:t>every</a:t>
            </a:r>
            <a:r>
              <a:rPr lang="tr-TR" dirty="0" smtClean="0"/>
              <a:t> idea. </a:t>
            </a:r>
            <a:r>
              <a:rPr lang="tr-TR" dirty="0" err="1" smtClean="0"/>
              <a:t>This</a:t>
            </a:r>
            <a:r>
              <a:rPr lang="tr-TR" dirty="0" smtClean="0"/>
              <a:t> </a:t>
            </a:r>
            <a:r>
              <a:rPr lang="tr-TR" dirty="0" err="1" smtClean="0"/>
              <a:t>Freedom</a:t>
            </a:r>
            <a:r>
              <a:rPr lang="tr-TR" dirty="0" smtClean="0"/>
              <a:t> of </a:t>
            </a:r>
            <a:r>
              <a:rPr lang="tr-TR" dirty="0" err="1" smtClean="0"/>
              <a:t>expression</a:t>
            </a:r>
            <a:r>
              <a:rPr lang="tr-TR" dirty="0" smtClean="0"/>
              <a:t> </a:t>
            </a:r>
            <a:r>
              <a:rPr lang="tr-TR" dirty="0" err="1" smtClean="0"/>
              <a:t>provided</a:t>
            </a:r>
            <a:r>
              <a:rPr lang="tr-TR" dirty="0" smtClean="0"/>
              <a:t> Mustafa Kemal </a:t>
            </a:r>
            <a:r>
              <a:rPr lang="tr-TR" dirty="0" err="1" smtClean="0"/>
              <a:t>to</a:t>
            </a:r>
            <a:r>
              <a:rPr lang="tr-TR" dirty="0" smtClean="0"/>
              <a:t> </a:t>
            </a:r>
            <a:r>
              <a:rPr lang="tr-TR" dirty="0" err="1" smtClean="0"/>
              <a:t>develop</a:t>
            </a:r>
            <a:r>
              <a:rPr lang="tr-TR" dirty="0" smtClean="0"/>
              <a:t> his self-</a:t>
            </a:r>
            <a:r>
              <a:rPr lang="tr-TR" dirty="0" err="1" smtClean="0"/>
              <a:t>confidence</a:t>
            </a:r>
            <a:r>
              <a:rPr lang="tr-TR" dirty="0" smtClean="0"/>
              <a:t>.</a:t>
            </a:r>
          </a:p>
          <a:p>
            <a:pPr>
              <a:buNone/>
            </a:pPr>
            <a:endParaRPr lang="tr-TR" dirty="0"/>
          </a:p>
        </p:txBody>
      </p:sp>
    </p:spTree>
  </p:cSld>
  <p:clrMapOvr>
    <a:masterClrMapping/>
  </p:clrMapOvr>
  <p:transition spd="slow">
    <p:strip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4186808" cy="1143000"/>
          </a:xfrm>
        </p:spPr>
        <p:txBody>
          <a:bodyPr/>
          <a:lstStyle/>
          <a:p>
            <a:r>
              <a:rPr lang="tr-TR" dirty="0" err="1" smtClean="0"/>
              <a:t>Love</a:t>
            </a:r>
            <a:r>
              <a:rPr lang="tr-TR" dirty="0" smtClean="0"/>
              <a:t> of </a:t>
            </a:r>
            <a:r>
              <a:rPr lang="tr-TR" dirty="0" err="1" smtClean="0"/>
              <a:t>nature</a:t>
            </a:r>
            <a:endParaRPr lang="tr-TR" dirty="0"/>
          </a:p>
        </p:txBody>
      </p:sp>
      <p:sp>
        <p:nvSpPr>
          <p:cNvPr id="5" name="4 İçerik Yer Tutucusu"/>
          <p:cNvSpPr>
            <a:spLocks noGrp="1"/>
          </p:cNvSpPr>
          <p:nvPr>
            <p:ph idx="1"/>
          </p:nvPr>
        </p:nvSpPr>
        <p:spPr/>
        <p:txBody>
          <a:bodyPr/>
          <a:lstStyle/>
          <a:p>
            <a:r>
              <a:rPr lang="tr-TR" dirty="0" smtClean="0"/>
              <a:t>Atatürk </a:t>
            </a:r>
            <a:r>
              <a:rPr lang="tr-TR" dirty="0" err="1" smtClean="0"/>
              <a:t>was</a:t>
            </a:r>
            <a:r>
              <a:rPr lang="tr-TR" dirty="0" smtClean="0"/>
              <a:t> </a:t>
            </a:r>
            <a:r>
              <a:rPr lang="tr-TR" dirty="0" err="1" smtClean="0"/>
              <a:t>respectful</a:t>
            </a:r>
            <a:r>
              <a:rPr lang="tr-TR" dirty="0" smtClean="0"/>
              <a:t> </a:t>
            </a:r>
            <a:r>
              <a:rPr lang="tr-TR" dirty="0" err="1" smtClean="0"/>
              <a:t>to</a:t>
            </a:r>
            <a:r>
              <a:rPr lang="tr-TR" dirty="0" smtClean="0"/>
              <a:t> </a:t>
            </a:r>
            <a:r>
              <a:rPr lang="tr-TR" dirty="0" err="1" smtClean="0"/>
              <a:t>every</a:t>
            </a:r>
            <a:r>
              <a:rPr lang="tr-TR" dirty="0" smtClean="0"/>
              <a:t> </a:t>
            </a:r>
            <a:r>
              <a:rPr lang="tr-TR" dirty="0" err="1" smtClean="0"/>
              <a:t>living</a:t>
            </a:r>
            <a:r>
              <a:rPr lang="tr-TR" dirty="0" smtClean="0"/>
              <a:t> </a:t>
            </a:r>
            <a:r>
              <a:rPr lang="tr-TR" dirty="0" err="1" smtClean="0"/>
              <a:t>Thing</a:t>
            </a:r>
            <a:r>
              <a:rPr lang="tr-TR" dirty="0" smtClean="0"/>
              <a:t>.  </a:t>
            </a:r>
            <a:r>
              <a:rPr lang="tr-TR" dirty="0" err="1" smtClean="0"/>
              <a:t>After</a:t>
            </a:r>
            <a:r>
              <a:rPr lang="tr-TR" dirty="0" smtClean="0"/>
              <a:t> </a:t>
            </a:r>
            <a:r>
              <a:rPr lang="tr-TR" dirty="0" err="1" smtClean="0"/>
              <a:t>independence</a:t>
            </a:r>
            <a:r>
              <a:rPr lang="tr-TR" dirty="0" smtClean="0"/>
              <a:t> </a:t>
            </a:r>
            <a:r>
              <a:rPr lang="tr-TR" dirty="0" err="1" smtClean="0"/>
              <a:t>war</a:t>
            </a:r>
            <a:r>
              <a:rPr lang="tr-TR" dirty="0" smtClean="0"/>
              <a:t> he </a:t>
            </a:r>
            <a:r>
              <a:rPr lang="tr-TR" dirty="0" err="1" smtClean="0"/>
              <a:t>found</a:t>
            </a:r>
            <a:r>
              <a:rPr lang="tr-TR" dirty="0" smtClean="0"/>
              <a:t> Ankara </a:t>
            </a:r>
            <a:r>
              <a:rPr lang="tr-TR" dirty="0" err="1" smtClean="0"/>
              <a:t>very</a:t>
            </a:r>
            <a:r>
              <a:rPr lang="tr-TR" dirty="0" smtClean="0"/>
              <a:t> </a:t>
            </a:r>
            <a:r>
              <a:rPr lang="tr-TR" dirty="0" err="1" smtClean="0"/>
              <a:t>arid</a:t>
            </a:r>
            <a:r>
              <a:rPr lang="tr-TR" dirty="0" smtClean="0"/>
              <a:t> </a:t>
            </a:r>
            <a:r>
              <a:rPr lang="tr-TR" dirty="0" err="1" smtClean="0"/>
              <a:t>so</a:t>
            </a:r>
            <a:r>
              <a:rPr lang="tr-TR" dirty="0" smtClean="0"/>
              <a:t> he </a:t>
            </a:r>
            <a:r>
              <a:rPr lang="tr-TR" dirty="0" err="1" smtClean="0"/>
              <a:t>began</a:t>
            </a:r>
            <a:r>
              <a:rPr lang="tr-TR" dirty="0" smtClean="0"/>
              <a:t> </a:t>
            </a:r>
            <a:r>
              <a:rPr lang="tr-TR" dirty="0" err="1" smtClean="0"/>
              <a:t>to</a:t>
            </a:r>
            <a:r>
              <a:rPr lang="tr-TR" dirty="0" smtClean="0"/>
              <a:t> form a </a:t>
            </a:r>
            <a:r>
              <a:rPr lang="tr-TR" dirty="0" err="1" smtClean="0"/>
              <a:t>Place</a:t>
            </a:r>
            <a:r>
              <a:rPr lang="tr-TR" dirty="0" smtClean="0"/>
              <a:t> </a:t>
            </a:r>
            <a:r>
              <a:rPr lang="tr-TR" dirty="0" err="1" smtClean="0"/>
              <a:t>for</a:t>
            </a:r>
            <a:r>
              <a:rPr lang="tr-TR" dirty="0" smtClean="0"/>
              <a:t> </a:t>
            </a:r>
            <a:r>
              <a:rPr lang="tr-TR" dirty="0" err="1" smtClean="0"/>
              <a:t>the</a:t>
            </a:r>
            <a:r>
              <a:rPr lang="tr-TR" dirty="0" smtClean="0"/>
              <a:t> </a:t>
            </a:r>
            <a:r>
              <a:rPr lang="tr-TR" dirty="0" err="1" smtClean="0"/>
              <a:t>nature</a:t>
            </a:r>
            <a:r>
              <a:rPr lang="tr-TR" dirty="0" smtClean="0"/>
              <a:t> </a:t>
            </a:r>
            <a:r>
              <a:rPr lang="tr-TR" dirty="0" err="1" smtClean="0"/>
              <a:t>and</a:t>
            </a:r>
            <a:r>
              <a:rPr lang="tr-TR" dirty="0" smtClean="0"/>
              <a:t> </a:t>
            </a:r>
            <a:r>
              <a:rPr lang="tr-TR" dirty="0" err="1" smtClean="0"/>
              <a:t>the</a:t>
            </a:r>
            <a:r>
              <a:rPr lang="tr-TR" dirty="0" smtClean="0"/>
              <a:t> </a:t>
            </a:r>
            <a:r>
              <a:rPr lang="tr-TR" dirty="0" err="1" smtClean="0"/>
              <a:t>people</a:t>
            </a:r>
            <a:r>
              <a:rPr lang="tr-TR" dirty="0" smtClean="0"/>
              <a:t> </a:t>
            </a:r>
            <a:r>
              <a:rPr lang="tr-TR" dirty="0" err="1" smtClean="0"/>
              <a:t>both</a:t>
            </a:r>
            <a:r>
              <a:rPr lang="tr-TR" dirty="0" smtClean="0"/>
              <a:t>. He </a:t>
            </a:r>
            <a:r>
              <a:rPr lang="tr-TR" dirty="0" err="1" smtClean="0"/>
              <a:t>began</a:t>
            </a:r>
            <a:r>
              <a:rPr lang="tr-TR" dirty="0" smtClean="0"/>
              <a:t> </a:t>
            </a:r>
            <a:r>
              <a:rPr lang="tr-TR" dirty="0" err="1" smtClean="0"/>
              <a:t>to</a:t>
            </a:r>
            <a:r>
              <a:rPr lang="tr-TR" dirty="0" smtClean="0"/>
              <a:t> do </a:t>
            </a:r>
            <a:r>
              <a:rPr lang="tr-TR" dirty="0" err="1" smtClean="0"/>
              <a:t>these</a:t>
            </a:r>
            <a:r>
              <a:rPr lang="tr-TR" dirty="0" smtClean="0"/>
              <a:t> in a </a:t>
            </a:r>
            <a:r>
              <a:rPr lang="tr-TR" dirty="0" err="1" smtClean="0"/>
              <a:t>bad</a:t>
            </a:r>
            <a:r>
              <a:rPr lang="tr-TR" dirty="0" smtClean="0"/>
              <a:t> </a:t>
            </a:r>
            <a:r>
              <a:rPr lang="tr-TR" dirty="0" err="1" smtClean="0"/>
              <a:t>area</a:t>
            </a:r>
            <a:r>
              <a:rPr lang="tr-TR" dirty="0" smtClean="0"/>
              <a:t>, </a:t>
            </a:r>
            <a:r>
              <a:rPr lang="tr-TR" dirty="0" err="1" smtClean="0"/>
              <a:t>Almost</a:t>
            </a:r>
            <a:r>
              <a:rPr lang="tr-TR" dirty="0" smtClean="0"/>
              <a:t> </a:t>
            </a:r>
            <a:r>
              <a:rPr lang="tr-TR" dirty="0" err="1" smtClean="0"/>
              <a:t>like</a:t>
            </a:r>
            <a:r>
              <a:rPr lang="tr-TR" dirty="0" smtClean="0"/>
              <a:t> a </a:t>
            </a:r>
            <a:r>
              <a:rPr lang="tr-TR" dirty="0" err="1" smtClean="0"/>
              <a:t>desert</a:t>
            </a:r>
            <a:r>
              <a:rPr lang="tr-TR" dirty="0" smtClean="0"/>
              <a:t>. But at </a:t>
            </a:r>
            <a:r>
              <a:rPr lang="tr-TR" dirty="0" err="1" smtClean="0"/>
              <a:t>the</a:t>
            </a:r>
            <a:r>
              <a:rPr lang="tr-TR" dirty="0" smtClean="0"/>
              <a:t> </a:t>
            </a:r>
            <a:r>
              <a:rPr lang="tr-TR" dirty="0" err="1" smtClean="0"/>
              <a:t>end</a:t>
            </a:r>
            <a:r>
              <a:rPr lang="tr-TR" dirty="0" smtClean="0"/>
              <a:t> he </a:t>
            </a:r>
            <a:r>
              <a:rPr lang="tr-TR" dirty="0" err="1" smtClean="0"/>
              <a:t>Showed</a:t>
            </a:r>
            <a:r>
              <a:rPr lang="tr-TR" dirty="0" smtClean="0"/>
              <a:t> his </a:t>
            </a:r>
            <a:r>
              <a:rPr lang="tr-TR" dirty="0" err="1" smtClean="0"/>
              <a:t>nation</a:t>
            </a:r>
            <a:r>
              <a:rPr lang="tr-TR" dirty="0" smtClean="0"/>
              <a:t> </a:t>
            </a:r>
            <a:r>
              <a:rPr lang="tr-TR" dirty="0" err="1" smtClean="0"/>
              <a:t>that</a:t>
            </a:r>
            <a:r>
              <a:rPr lang="tr-TR" dirty="0" smtClean="0"/>
              <a:t> </a:t>
            </a:r>
            <a:r>
              <a:rPr lang="tr-TR" dirty="0" err="1" smtClean="0"/>
              <a:t>even</a:t>
            </a:r>
            <a:r>
              <a:rPr lang="tr-TR" dirty="0" smtClean="0"/>
              <a:t> </a:t>
            </a:r>
            <a:r>
              <a:rPr lang="tr-TR" dirty="0" err="1" smtClean="0"/>
              <a:t>there</a:t>
            </a:r>
            <a:r>
              <a:rPr lang="tr-TR" dirty="0" smtClean="0"/>
              <a:t> is a </a:t>
            </a:r>
            <a:r>
              <a:rPr lang="tr-TR" dirty="0" err="1" smtClean="0"/>
              <a:t>Piece</a:t>
            </a:r>
            <a:r>
              <a:rPr lang="tr-TR" dirty="0" smtClean="0"/>
              <a:t> of </a:t>
            </a:r>
            <a:r>
              <a:rPr lang="tr-TR" dirty="0" err="1" smtClean="0"/>
              <a:t>badland</a:t>
            </a:r>
            <a:r>
              <a:rPr lang="tr-TR" dirty="0" smtClean="0"/>
              <a:t> </a:t>
            </a:r>
            <a:r>
              <a:rPr lang="tr-TR" dirty="0" err="1" smtClean="0"/>
              <a:t>you</a:t>
            </a:r>
            <a:r>
              <a:rPr lang="tr-TR" dirty="0" smtClean="0"/>
              <a:t> can </a:t>
            </a:r>
            <a:r>
              <a:rPr lang="tr-TR" dirty="0" err="1" smtClean="0"/>
              <a:t>turn</a:t>
            </a:r>
            <a:r>
              <a:rPr lang="tr-TR" dirty="0" smtClean="0"/>
              <a:t> it a </a:t>
            </a:r>
            <a:r>
              <a:rPr lang="tr-TR" dirty="0" err="1" smtClean="0"/>
              <a:t>Miracle</a:t>
            </a:r>
            <a:r>
              <a:rPr lang="tr-TR" dirty="0" smtClean="0"/>
              <a:t>.</a:t>
            </a:r>
            <a:endParaRPr lang="tr-TR" dirty="0"/>
          </a:p>
        </p:txBody>
      </p:sp>
    </p:spTree>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AOÇ 2.jpg"/>
          <p:cNvPicPr>
            <a:picLocks noChangeAspect="1"/>
          </p:cNvPicPr>
          <p:nvPr/>
        </p:nvPicPr>
        <p:blipFill>
          <a:blip r:embed="rId2" cstate="print"/>
          <a:stretch>
            <a:fillRect/>
          </a:stretch>
        </p:blipFill>
        <p:spPr>
          <a:xfrm>
            <a:off x="539552" y="476672"/>
            <a:ext cx="5045914" cy="2816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2 Resim" descr="AOÇ 3.jpg"/>
          <p:cNvPicPr>
            <a:picLocks noChangeAspect="1"/>
          </p:cNvPicPr>
          <p:nvPr/>
        </p:nvPicPr>
        <p:blipFill>
          <a:blip r:embed="rId3" cstate="print"/>
          <a:stretch>
            <a:fillRect/>
          </a:stretch>
        </p:blipFill>
        <p:spPr>
          <a:xfrm>
            <a:off x="4706872" y="3717032"/>
            <a:ext cx="3560431" cy="25203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Metin kutusu"/>
          <p:cNvSpPr txBox="1"/>
          <p:nvPr/>
        </p:nvSpPr>
        <p:spPr>
          <a:xfrm>
            <a:off x="611560" y="4221088"/>
            <a:ext cx="3908121" cy="461665"/>
          </a:xfrm>
          <a:prstGeom prst="rect">
            <a:avLst/>
          </a:prstGeom>
          <a:noFill/>
        </p:spPr>
        <p:txBody>
          <a:bodyPr wrap="none" rtlCol="0">
            <a:spAutoFit/>
          </a:bodyPr>
          <a:lstStyle/>
          <a:p>
            <a:r>
              <a:rPr lang="tr-TR" sz="2400" dirty="0" err="1" smtClean="0"/>
              <a:t>In</a:t>
            </a:r>
            <a:r>
              <a:rPr lang="tr-TR" sz="2400" dirty="0" smtClean="0"/>
              <a:t> </a:t>
            </a:r>
            <a:r>
              <a:rPr lang="tr-TR" sz="2400" dirty="0" err="1" smtClean="0"/>
              <a:t>the</a:t>
            </a:r>
            <a:r>
              <a:rPr lang="tr-TR" sz="2400" dirty="0" smtClean="0"/>
              <a:t> </a:t>
            </a:r>
            <a:r>
              <a:rPr lang="tr-TR" sz="2400" dirty="0" err="1" smtClean="0"/>
              <a:t>beginning</a:t>
            </a:r>
            <a:r>
              <a:rPr lang="tr-TR" sz="2400" dirty="0" smtClean="0"/>
              <a:t> of </a:t>
            </a:r>
            <a:r>
              <a:rPr lang="tr-TR" sz="2400" dirty="0" err="1" smtClean="0"/>
              <a:t>farm</a:t>
            </a:r>
            <a:r>
              <a:rPr lang="tr-TR" sz="2400" dirty="0" smtClean="0"/>
              <a:t>…</a:t>
            </a:r>
            <a:endParaRPr lang="tr-TR" sz="2400" dirty="0"/>
          </a:p>
        </p:txBody>
      </p:sp>
    </p:spTree>
  </p:cSld>
  <p:clrMapOvr>
    <a:masterClrMapping/>
  </p:clrMapOvr>
  <p:transition spd="slow">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AOÇ.jpg"/>
          <p:cNvPicPr>
            <a:picLocks noChangeAspect="1"/>
          </p:cNvPicPr>
          <p:nvPr/>
        </p:nvPicPr>
        <p:blipFill>
          <a:blip r:embed="rId2" cstate="print"/>
          <a:stretch>
            <a:fillRect/>
          </a:stretch>
        </p:blipFill>
        <p:spPr>
          <a:xfrm>
            <a:off x="1331640" y="836712"/>
            <a:ext cx="6234839" cy="33198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2 Metin kutusu"/>
          <p:cNvSpPr txBox="1"/>
          <p:nvPr/>
        </p:nvSpPr>
        <p:spPr>
          <a:xfrm>
            <a:off x="395536" y="4725144"/>
            <a:ext cx="8424936" cy="400110"/>
          </a:xfrm>
          <a:prstGeom prst="rect">
            <a:avLst/>
          </a:prstGeom>
          <a:noFill/>
        </p:spPr>
        <p:txBody>
          <a:bodyPr wrap="square" rtlCol="0">
            <a:spAutoFit/>
          </a:bodyPr>
          <a:lstStyle/>
          <a:p>
            <a:r>
              <a:rPr lang="tr-TR" sz="2000" dirty="0" smtClean="0"/>
              <a:t>At </a:t>
            </a:r>
            <a:r>
              <a:rPr lang="tr-TR" sz="2000" dirty="0" err="1" smtClean="0"/>
              <a:t>the</a:t>
            </a:r>
            <a:r>
              <a:rPr lang="tr-TR" sz="2000" dirty="0" smtClean="0"/>
              <a:t> </a:t>
            </a:r>
            <a:r>
              <a:rPr lang="tr-TR" sz="2000" dirty="0" err="1" smtClean="0"/>
              <a:t>end</a:t>
            </a:r>
            <a:r>
              <a:rPr lang="tr-TR" sz="2000" dirty="0" smtClean="0"/>
              <a:t> </a:t>
            </a:r>
            <a:r>
              <a:rPr lang="tr-TR" sz="2000" dirty="0" err="1" smtClean="0"/>
              <a:t>there</a:t>
            </a:r>
            <a:r>
              <a:rPr lang="tr-TR" sz="2000" dirty="0" smtClean="0"/>
              <a:t> </a:t>
            </a:r>
            <a:r>
              <a:rPr lang="tr-TR" sz="2000" dirty="0" err="1" smtClean="0"/>
              <a:t>was</a:t>
            </a:r>
            <a:r>
              <a:rPr lang="tr-TR" sz="2000" dirty="0" smtClean="0"/>
              <a:t> a </a:t>
            </a:r>
            <a:r>
              <a:rPr lang="tr-TR" sz="2000" dirty="0" err="1" smtClean="0"/>
              <a:t>green</a:t>
            </a:r>
            <a:r>
              <a:rPr lang="tr-TR" sz="2000" dirty="0" smtClean="0"/>
              <a:t> </a:t>
            </a:r>
            <a:r>
              <a:rPr lang="tr-TR" sz="2000" dirty="0" err="1" smtClean="0"/>
              <a:t>place</a:t>
            </a:r>
            <a:r>
              <a:rPr lang="tr-TR" sz="2000" dirty="0" smtClean="0"/>
              <a:t> </a:t>
            </a:r>
            <a:r>
              <a:rPr lang="tr-TR" sz="2000" dirty="0" err="1" smtClean="0"/>
              <a:t>for</a:t>
            </a:r>
            <a:r>
              <a:rPr lang="tr-TR" sz="2000" dirty="0" smtClean="0"/>
              <a:t> </a:t>
            </a:r>
            <a:r>
              <a:rPr lang="tr-TR" sz="2000" dirty="0" err="1" smtClean="0"/>
              <a:t>both</a:t>
            </a:r>
            <a:r>
              <a:rPr lang="tr-TR" sz="2000" dirty="0" smtClean="0"/>
              <a:t> </a:t>
            </a:r>
            <a:r>
              <a:rPr lang="tr-TR" sz="2000" dirty="0" err="1" smtClean="0"/>
              <a:t>people</a:t>
            </a:r>
            <a:r>
              <a:rPr lang="tr-TR" sz="2000" dirty="0" smtClean="0"/>
              <a:t> </a:t>
            </a:r>
            <a:r>
              <a:rPr lang="tr-TR" sz="2000" dirty="0" err="1" smtClean="0"/>
              <a:t>and</a:t>
            </a:r>
            <a:r>
              <a:rPr lang="tr-TR" sz="2000" dirty="0" smtClean="0"/>
              <a:t> </a:t>
            </a:r>
            <a:r>
              <a:rPr lang="tr-TR" sz="2000" dirty="0" err="1" smtClean="0"/>
              <a:t>animals</a:t>
            </a:r>
            <a:r>
              <a:rPr lang="tr-TR" sz="2000" dirty="0" smtClean="0"/>
              <a:t>…</a:t>
            </a:r>
            <a:endParaRPr lang="tr-TR" sz="2000" dirty="0"/>
          </a:p>
        </p:txBody>
      </p:sp>
    </p:spTree>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2386608" cy="1143000"/>
          </a:xfrm>
        </p:spPr>
        <p:txBody>
          <a:bodyPr/>
          <a:lstStyle/>
          <a:p>
            <a:r>
              <a:rPr lang="tr-TR" dirty="0" err="1" smtClean="0"/>
              <a:t>Legacy</a:t>
            </a:r>
            <a:endParaRPr lang="tr-TR" dirty="0"/>
          </a:p>
        </p:txBody>
      </p:sp>
      <p:sp>
        <p:nvSpPr>
          <p:cNvPr id="3" name="2 İçerik Yer Tutucusu"/>
          <p:cNvSpPr>
            <a:spLocks noGrp="1"/>
          </p:cNvSpPr>
          <p:nvPr>
            <p:ph idx="1"/>
          </p:nvPr>
        </p:nvSpPr>
        <p:spPr/>
        <p:txBody>
          <a:bodyPr/>
          <a:lstStyle/>
          <a:p>
            <a:pPr>
              <a:buNone/>
            </a:pPr>
            <a:r>
              <a:rPr lang="tr-TR" dirty="0" smtClean="0"/>
              <a:t>Atatürk </a:t>
            </a:r>
            <a:r>
              <a:rPr lang="tr-TR" dirty="0" err="1" smtClean="0"/>
              <a:t>loved</a:t>
            </a:r>
            <a:r>
              <a:rPr lang="tr-TR" dirty="0" smtClean="0"/>
              <a:t> </a:t>
            </a:r>
            <a:r>
              <a:rPr lang="tr-TR" dirty="0" err="1" smtClean="0"/>
              <a:t>children</a:t>
            </a:r>
            <a:r>
              <a:rPr lang="tr-TR" dirty="0" smtClean="0"/>
              <a:t>.</a:t>
            </a:r>
            <a:r>
              <a:rPr lang="tr-TR" dirty="0" err="1" smtClean="0"/>
              <a:t>For</a:t>
            </a:r>
            <a:r>
              <a:rPr lang="tr-TR" dirty="0" smtClean="0"/>
              <a:t> </a:t>
            </a:r>
            <a:r>
              <a:rPr lang="tr-TR" dirty="0" err="1" smtClean="0"/>
              <a:t>him</a:t>
            </a:r>
            <a:r>
              <a:rPr lang="tr-TR" dirty="0" smtClean="0"/>
              <a:t> </a:t>
            </a:r>
            <a:r>
              <a:rPr lang="tr-TR" dirty="0" err="1" smtClean="0"/>
              <a:t>children</a:t>
            </a:r>
            <a:r>
              <a:rPr lang="tr-TR" dirty="0" smtClean="0"/>
              <a:t>  </a:t>
            </a:r>
          </a:p>
          <a:p>
            <a:pPr>
              <a:buNone/>
            </a:pPr>
            <a:r>
              <a:rPr lang="tr-TR" dirty="0" err="1" smtClean="0"/>
              <a:t>Were</a:t>
            </a:r>
            <a:r>
              <a:rPr lang="tr-TR" dirty="0" smtClean="0"/>
              <a:t> </a:t>
            </a:r>
            <a:r>
              <a:rPr lang="tr-TR" dirty="0" err="1" smtClean="0"/>
              <a:t>tomorrow’s</a:t>
            </a:r>
            <a:r>
              <a:rPr lang="tr-TR" dirty="0" smtClean="0"/>
              <a:t> </a:t>
            </a:r>
            <a:r>
              <a:rPr lang="tr-TR" dirty="0" err="1" smtClean="0"/>
              <a:t>people</a:t>
            </a:r>
            <a:r>
              <a:rPr lang="tr-TR" dirty="0" smtClean="0"/>
              <a:t> </a:t>
            </a:r>
            <a:r>
              <a:rPr lang="tr-TR" dirty="0" err="1" smtClean="0"/>
              <a:t>who</a:t>
            </a:r>
            <a:r>
              <a:rPr lang="tr-TR" dirty="0" smtClean="0"/>
              <a:t> </a:t>
            </a:r>
            <a:r>
              <a:rPr lang="tr-TR" dirty="0" err="1" smtClean="0"/>
              <a:t>should</a:t>
            </a:r>
            <a:r>
              <a:rPr lang="tr-TR" dirty="0" smtClean="0"/>
              <a:t> </a:t>
            </a:r>
          </a:p>
          <a:p>
            <a:pPr>
              <a:buNone/>
            </a:pPr>
            <a:r>
              <a:rPr lang="tr-TR" dirty="0" err="1" smtClean="0"/>
              <a:t>Develop</a:t>
            </a:r>
            <a:r>
              <a:rPr lang="tr-TR" dirty="0" smtClean="0"/>
              <a:t> </a:t>
            </a:r>
            <a:r>
              <a:rPr lang="tr-TR" dirty="0" err="1" smtClean="0"/>
              <a:t>Turkey</a:t>
            </a:r>
            <a:r>
              <a:rPr lang="tr-TR" dirty="0" smtClean="0"/>
              <a:t>. </a:t>
            </a:r>
            <a:r>
              <a:rPr lang="tr-TR" dirty="0" err="1" smtClean="0"/>
              <a:t>In</a:t>
            </a:r>
            <a:r>
              <a:rPr lang="tr-TR" dirty="0" smtClean="0"/>
              <a:t> </a:t>
            </a:r>
            <a:r>
              <a:rPr lang="tr-TR" dirty="0" err="1" smtClean="0"/>
              <a:t>Turkey</a:t>
            </a:r>
            <a:r>
              <a:rPr lang="tr-TR" dirty="0" smtClean="0"/>
              <a:t> </a:t>
            </a:r>
            <a:r>
              <a:rPr lang="tr-TR" dirty="0" err="1" smtClean="0"/>
              <a:t>we</a:t>
            </a:r>
            <a:r>
              <a:rPr lang="tr-TR" dirty="0" smtClean="0"/>
              <a:t> </a:t>
            </a:r>
            <a:r>
              <a:rPr lang="tr-TR" dirty="0" err="1" smtClean="0"/>
              <a:t>count</a:t>
            </a:r>
            <a:r>
              <a:rPr lang="tr-TR" dirty="0" smtClean="0"/>
              <a:t> </a:t>
            </a:r>
          </a:p>
          <a:p>
            <a:pPr>
              <a:buNone/>
            </a:pPr>
            <a:r>
              <a:rPr lang="tr-TR" dirty="0" smtClean="0"/>
              <a:t>Atatürk as </a:t>
            </a:r>
            <a:r>
              <a:rPr lang="tr-TR" dirty="0" err="1" smtClean="0"/>
              <a:t>our</a:t>
            </a:r>
            <a:r>
              <a:rPr lang="tr-TR" dirty="0" smtClean="0"/>
              <a:t> </a:t>
            </a:r>
            <a:r>
              <a:rPr lang="tr-TR" dirty="0" err="1" smtClean="0"/>
              <a:t>f</a:t>
            </a:r>
            <a:r>
              <a:rPr lang="tr-TR" dirty="0" err="1" smtClean="0"/>
              <a:t>ather</a:t>
            </a:r>
            <a:r>
              <a:rPr lang="tr-TR" dirty="0" smtClean="0"/>
              <a:t>. </a:t>
            </a:r>
            <a:r>
              <a:rPr lang="tr-TR" dirty="0" err="1" smtClean="0"/>
              <a:t>We</a:t>
            </a:r>
            <a:r>
              <a:rPr lang="tr-TR" dirty="0" smtClean="0"/>
              <a:t> </a:t>
            </a:r>
            <a:r>
              <a:rPr lang="tr-TR" dirty="0" err="1" smtClean="0"/>
              <a:t>are</a:t>
            </a:r>
            <a:r>
              <a:rPr lang="tr-TR" dirty="0" smtClean="0"/>
              <a:t> </a:t>
            </a:r>
            <a:r>
              <a:rPr lang="tr-TR" dirty="0" err="1" smtClean="0"/>
              <a:t>proud</a:t>
            </a:r>
            <a:r>
              <a:rPr lang="tr-TR" dirty="0" smtClean="0"/>
              <a:t> </a:t>
            </a:r>
            <a:r>
              <a:rPr lang="tr-TR" dirty="0" err="1" smtClean="0"/>
              <a:t>to</a:t>
            </a:r>
            <a:endParaRPr lang="tr-TR" dirty="0" smtClean="0"/>
          </a:p>
          <a:p>
            <a:pPr>
              <a:buNone/>
            </a:pPr>
            <a:r>
              <a:rPr lang="tr-TR" dirty="0" err="1" smtClean="0"/>
              <a:t>Have</a:t>
            </a:r>
            <a:r>
              <a:rPr lang="tr-TR" dirty="0" smtClean="0"/>
              <a:t> a </a:t>
            </a:r>
            <a:r>
              <a:rPr lang="tr-TR" dirty="0" err="1" smtClean="0"/>
              <a:t>legacy</a:t>
            </a:r>
            <a:r>
              <a:rPr lang="tr-TR" dirty="0" smtClean="0"/>
              <a:t> </a:t>
            </a:r>
            <a:r>
              <a:rPr lang="tr-TR" dirty="0" err="1" smtClean="0"/>
              <a:t>from</a:t>
            </a:r>
            <a:r>
              <a:rPr lang="tr-TR" dirty="0" smtClean="0"/>
              <a:t> Atatürk </a:t>
            </a:r>
            <a:r>
              <a:rPr lang="tr-TR" dirty="0" err="1" smtClean="0"/>
              <a:t>and</a:t>
            </a:r>
            <a:r>
              <a:rPr lang="tr-TR" dirty="0" smtClean="0"/>
              <a:t> </a:t>
            </a:r>
            <a:r>
              <a:rPr lang="tr-TR" dirty="0" err="1" smtClean="0"/>
              <a:t>we</a:t>
            </a:r>
            <a:endParaRPr lang="tr-TR" dirty="0" smtClean="0"/>
          </a:p>
          <a:p>
            <a:pPr>
              <a:buNone/>
            </a:pPr>
            <a:r>
              <a:rPr lang="tr-TR" dirty="0" err="1" smtClean="0"/>
              <a:t>Are</a:t>
            </a:r>
            <a:r>
              <a:rPr lang="tr-TR" dirty="0" smtClean="0"/>
              <a:t> </a:t>
            </a:r>
            <a:r>
              <a:rPr lang="tr-TR" dirty="0" err="1" smtClean="0"/>
              <a:t>the</a:t>
            </a:r>
            <a:r>
              <a:rPr lang="tr-TR" dirty="0" smtClean="0"/>
              <a:t> </a:t>
            </a:r>
            <a:r>
              <a:rPr lang="tr-TR" dirty="0" err="1" smtClean="0"/>
              <a:t>ones</a:t>
            </a:r>
            <a:r>
              <a:rPr lang="tr-TR" dirty="0" smtClean="0"/>
              <a:t> </a:t>
            </a:r>
            <a:r>
              <a:rPr lang="tr-TR" dirty="0" err="1" smtClean="0"/>
              <a:t>who</a:t>
            </a:r>
            <a:r>
              <a:rPr lang="tr-TR" dirty="0" smtClean="0"/>
              <a:t> </a:t>
            </a:r>
            <a:r>
              <a:rPr lang="tr-TR" dirty="0" err="1" smtClean="0"/>
              <a:t>will</a:t>
            </a:r>
            <a:r>
              <a:rPr lang="tr-TR" dirty="0" smtClean="0"/>
              <a:t> </a:t>
            </a:r>
            <a:r>
              <a:rPr lang="tr-TR" dirty="0" err="1" smtClean="0"/>
              <a:t>make</a:t>
            </a:r>
            <a:r>
              <a:rPr lang="tr-TR" dirty="0" smtClean="0"/>
              <a:t> </a:t>
            </a:r>
            <a:r>
              <a:rPr lang="tr-TR" dirty="0" err="1" smtClean="0"/>
              <a:t>Atatürk’s</a:t>
            </a:r>
            <a:r>
              <a:rPr lang="tr-TR" dirty="0" smtClean="0"/>
              <a:t> </a:t>
            </a:r>
          </a:p>
          <a:p>
            <a:pPr>
              <a:buNone/>
            </a:pPr>
            <a:r>
              <a:rPr lang="tr-TR" dirty="0" err="1" smtClean="0"/>
              <a:t>Dream</a:t>
            </a:r>
            <a:r>
              <a:rPr lang="tr-TR" dirty="0" smtClean="0"/>
              <a:t> </a:t>
            </a:r>
            <a:r>
              <a:rPr lang="tr-TR" dirty="0" err="1" smtClean="0"/>
              <a:t>come</a:t>
            </a:r>
            <a:r>
              <a:rPr lang="tr-TR" dirty="0" smtClean="0"/>
              <a:t> </a:t>
            </a:r>
            <a:r>
              <a:rPr lang="tr-TR" dirty="0" err="1" smtClean="0"/>
              <a:t>true</a:t>
            </a:r>
            <a:r>
              <a:rPr lang="tr-TR" dirty="0" smtClean="0"/>
              <a:t>!..</a:t>
            </a:r>
          </a:p>
        </p:txBody>
      </p:sp>
    </p:spTree>
  </p:cSld>
  <p:clrMapOvr>
    <a:masterClrMapping/>
  </p:clrMapOvr>
  <p:transition spd="slow">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soz.png"/>
          <p:cNvPicPr>
            <a:picLocks noChangeAspect="1"/>
          </p:cNvPicPr>
          <p:nvPr/>
        </p:nvPicPr>
        <p:blipFill>
          <a:blip r:embed="rId2" cstate="print"/>
          <a:stretch>
            <a:fillRect/>
          </a:stretch>
        </p:blipFill>
        <p:spPr>
          <a:xfrm>
            <a:off x="251520" y="1268760"/>
            <a:ext cx="8637335" cy="3737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heel spokes="3"/>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G_20201211_160134.jpg"/>
          <p:cNvPicPr>
            <a:picLocks noGrp="1" noChangeAspect="1"/>
          </p:cNvPicPr>
          <p:nvPr>
            <p:ph idx="1"/>
          </p:nvPr>
        </p:nvPicPr>
        <p:blipFill>
          <a:blip r:embed="rId2" cstate="print"/>
          <a:stretch>
            <a:fillRect/>
          </a:stretch>
        </p:blipFill>
        <p:spPr>
          <a:xfrm>
            <a:off x="2411760" y="476672"/>
            <a:ext cx="4492683" cy="4525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Metin kutusu"/>
          <p:cNvSpPr txBox="1"/>
          <p:nvPr/>
        </p:nvSpPr>
        <p:spPr>
          <a:xfrm>
            <a:off x="3419872" y="5229200"/>
            <a:ext cx="2171557" cy="369332"/>
          </a:xfrm>
          <a:prstGeom prst="rect">
            <a:avLst/>
          </a:prstGeom>
          <a:noFill/>
        </p:spPr>
        <p:txBody>
          <a:bodyPr wrap="none" rtlCol="0">
            <a:spAutoFit/>
          </a:bodyPr>
          <a:lstStyle/>
          <a:p>
            <a:r>
              <a:rPr lang="tr-TR" dirty="0" err="1" smtClean="0"/>
              <a:t>Long</a:t>
            </a:r>
            <a:r>
              <a:rPr lang="tr-TR" dirty="0" smtClean="0"/>
              <a:t> </a:t>
            </a:r>
            <a:r>
              <a:rPr lang="tr-TR" dirty="0" err="1" smtClean="0"/>
              <a:t>live</a:t>
            </a:r>
            <a:r>
              <a:rPr lang="tr-TR" dirty="0" smtClean="0"/>
              <a:t> </a:t>
            </a:r>
            <a:r>
              <a:rPr lang="tr-TR" dirty="0" err="1" smtClean="0"/>
              <a:t>republic</a:t>
            </a:r>
            <a:r>
              <a:rPr lang="tr-TR" dirty="0" smtClean="0"/>
              <a:t>!</a:t>
            </a:r>
            <a:endParaRPr lang="tr-TR" dirty="0"/>
          </a:p>
        </p:txBody>
      </p:sp>
    </p:spTree>
  </p:cSld>
  <p:clrMapOvr>
    <a:masterClrMapping/>
  </p:clrMapOvr>
  <p:transition spd="slow">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dirty="0" smtClean="0">
                <a:latin typeface="Blackadder ITC" pitchFamily="82" charset="0"/>
              </a:rPr>
              <a:t>Ne mutlu Türk’ </a:t>
            </a:r>
            <a:r>
              <a:rPr lang="tr-TR" dirty="0" err="1" smtClean="0">
                <a:latin typeface="Blackadder ITC" pitchFamily="82" charset="0"/>
              </a:rPr>
              <a:t>üm</a:t>
            </a:r>
            <a:r>
              <a:rPr lang="tr-TR" dirty="0" smtClean="0">
                <a:latin typeface="Blackadder ITC" pitchFamily="82" charset="0"/>
              </a:rPr>
              <a:t> diyene!</a:t>
            </a:r>
          </a:p>
          <a:p>
            <a:pPr>
              <a:buNone/>
            </a:pPr>
            <a:endParaRPr lang="tr-TR" dirty="0" smtClean="0">
              <a:latin typeface="Blackadder ITC" pitchFamily="82" charset="0"/>
            </a:endParaRPr>
          </a:p>
          <a:p>
            <a:pPr>
              <a:buNone/>
            </a:pPr>
            <a:r>
              <a:rPr lang="tr-TR" dirty="0" smtClean="0">
                <a:latin typeface="Blackadder ITC" pitchFamily="82" charset="0"/>
              </a:rPr>
              <a:t>                                       M. Kemal Atatürk</a:t>
            </a:r>
            <a:endParaRPr lang="tr-TR" dirty="0">
              <a:latin typeface="Blackadder ITC" pitchFamily="82" charset="0"/>
            </a:endParaRPr>
          </a:p>
        </p:txBody>
      </p:sp>
      <p:pic>
        <p:nvPicPr>
          <p:cNvPr id="4" name="3 Resim" descr="resim.jpg"/>
          <p:cNvPicPr>
            <a:picLocks noChangeAspect="1"/>
          </p:cNvPicPr>
          <p:nvPr/>
        </p:nvPicPr>
        <p:blipFill>
          <a:blip r:embed="rId2" cstate="print"/>
          <a:stretch>
            <a:fillRect/>
          </a:stretch>
        </p:blipFill>
        <p:spPr>
          <a:xfrm>
            <a:off x="3275856" y="3284984"/>
            <a:ext cx="2647022" cy="3338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ull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79512" y="1646237"/>
            <a:ext cx="8507288" cy="4526280"/>
          </a:xfrm>
        </p:spPr>
        <p:txBody>
          <a:bodyPr>
            <a:normAutofit/>
          </a:bodyPr>
          <a:lstStyle/>
          <a:p>
            <a:pPr>
              <a:buNone/>
            </a:pPr>
            <a:r>
              <a:rPr lang="tr-TR" dirty="0" err="1" smtClean="0"/>
              <a:t>Thank</a:t>
            </a:r>
            <a:r>
              <a:rPr lang="tr-TR" dirty="0" smtClean="0"/>
              <a:t> </a:t>
            </a:r>
            <a:r>
              <a:rPr lang="tr-TR" dirty="0" err="1" smtClean="0"/>
              <a:t>you</a:t>
            </a:r>
            <a:r>
              <a:rPr lang="tr-TR" dirty="0" smtClean="0"/>
              <a:t> </a:t>
            </a:r>
            <a:r>
              <a:rPr lang="tr-TR" dirty="0" err="1" smtClean="0"/>
              <a:t>for</a:t>
            </a:r>
            <a:r>
              <a:rPr lang="tr-TR" dirty="0" smtClean="0"/>
              <a:t> </a:t>
            </a:r>
            <a:r>
              <a:rPr lang="tr-TR" dirty="0" err="1" smtClean="0"/>
              <a:t>joining</a:t>
            </a:r>
            <a:r>
              <a:rPr lang="tr-TR" dirty="0" smtClean="0"/>
              <a:t> us in </a:t>
            </a:r>
            <a:r>
              <a:rPr lang="tr-TR" dirty="0" err="1" smtClean="0"/>
              <a:t>this</a:t>
            </a:r>
            <a:r>
              <a:rPr lang="tr-TR" dirty="0" smtClean="0"/>
              <a:t> </a:t>
            </a:r>
            <a:r>
              <a:rPr lang="tr-TR" dirty="0" err="1" smtClean="0"/>
              <a:t>presantation</a:t>
            </a:r>
            <a:r>
              <a:rPr lang="tr-TR" dirty="0" smtClean="0"/>
              <a:t>.</a:t>
            </a:r>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p:txBody>
      </p:sp>
      <p:pic>
        <p:nvPicPr>
          <p:cNvPr id="4" name="3 Resim" descr="indir.png"/>
          <p:cNvPicPr>
            <a:picLocks noChangeAspect="1"/>
          </p:cNvPicPr>
          <p:nvPr/>
        </p:nvPicPr>
        <p:blipFill>
          <a:blip r:embed="rId2" cstate="print"/>
          <a:stretch>
            <a:fillRect/>
          </a:stretch>
        </p:blipFill>
        <p:spPr>
          <a:xfrm>
            <a:off x="3491880" y="3356992"/>
            <a:ext cx="1972047" cy="2369294"/>
          </a:xfrm>
          <a:prstGeom prst="rect">
            <a:avLst/>
          </a:prstGeom>
          <a:ln>
            <a:noFill/>
          </a:ln>
          <a:effectLst>
            <a:softEdge rad="112500"/>
          </a:effectLst>
        </p:spPr>
      </p:pic>
      <p:sp>
        <p:nvSpPr>
          <p:cNvPr id="6" name="5 Metin kutusu"/>
          <p:cNvSpPr txBox="1"/>
          <p:nvPr/>
        </p:nvSpPr>
        <p:spPr>
          <a:xfrm>
            <a:off x="539552" y="5877272"/>
            <a:ext cx="8064896" cy="677108"/>
          </a:xfrm>
          <a:prstGeom prst="rect">
            <a:avLst/>
          </a:prstGeom>
          <a:noFill/>
        </p:spPr>
        <p:txBody>
          <a:bodyPr wrap="square" rtlCol="0">
            <a:spAutoFit/>
          </a:bodyPr>
          <a:lstStyle/>
          <a:p>
            <a:r>
              <a:rPr lang="tr-TR" sz="2000" b="1" dirty="0" err="1" smtClean="0"/>
              <a:t>I</a:t>
            </a:r>
            <a:r>
              <a:rPr lang="tr-TR" dirty="0" err="1" smtClean="0"/>
              <a:t>nnovation</a:t>
            </a:r>
            <a:r>
              <a:rPr lang="tr-TR" dirty="0" smtClean="0"/>
              <a:t> </a:t>
            </a:r>
            <a:r>
              <a:rPr lang="tr-TR" sz="2000" b="1" dirty="0" err="1" smtClean="0"/>
              <a:t>W</a:t>
            </a:r>
            <a:r>
              <a:rPr lang="tr-TR" dirty="0" err="1" smtClean="0"/>
              <a:t>ithout</a:t>
            </a:r>
            <a:r>
              <a:rPr lang="tr-TR" dirty="0" smtClean="0"/>
              <a:t> </a:t>
            </a:r>
            <a:r>
              <a:rPr lang="tr-TR" sz="2000" b="1" dirty="0" err="1" smtClean="0"/>
              <a:t>B</a:t>
            </a:r>
            <a:r>
              <a:rPr lang="tr-TR" dirty="0" err="1" smtClean="0"/>
              <a:t>oundaries</a:t>
            </a:r>
            <a:r>
              <a:rPr lang="tr-TR" dirty="0" smtClean="0"/>
              <a:t> </a:t>
            </a:r>
          </a:p>
          <a:p>
            <a:r>
              <a:rPr lang="tr-TR" dirty="0" smtClean="0"/>
              <a:t>                                                           BURAK BORA ANATOLIAN HİGH SCHOOL</a:t>
            </a:r>
            <a:endParaRPr lang="tr-TR" dirty="0"/>
          </a:p>
        </p:txBody>
      </p:sp>
    </p:spTree>
  </p:cSld>
  <p:clrMapOvr>
    <a:masterClrMapping/>
  </p:clrMapOvr>
  <p:transition spd="slow">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467544" y="1268760"/>
            <a:ext cx="7272808" cy="400110"/>
          </a:xfrm>
          <a:prstGeom prst="rect">
            <a:avLst/>
          </a:prstGeom>
          <a:noFill/>
        </p:spPr>
        <p:txBody>
          <a:bodyPr wrap="square" rtlCol="0">
            <a:spAutoFit/>
          </a:bodyPr>
          <a:lstStyle/>
          <a:p>
            <a:r>
              <a:rPr lang="tr-TR" dirty="0" err="1" smtClean="0"/>
              <a:t>Teacher</a:t>
            </a:r>
            <a:r>
              <a:rPr lang="tr-TR" dirty="0" smtClean="0"/>
              <a:t> </a:t>
            </a:r>
            <a:r>
              <a:rPr lang="tr-TR" dirty="0" err="1" smtClean="0"/>
              <a:t>administrator</a:t>
            </a:r>
            <a:r>
              <a:rPr lang="tr-TR" dirty="0" smtClean="0"/>
              <a:t>:  </a:t>
            </a:r>
            <a:r>
              <a:rPr lang="tr-TR" sz="2000" b="1" dirty="0" smtClean="0"/>
              <a:t>Suzan  </a:t>
            </a:r>
            <a:r>
              <a:rPr lang="tr-TR" sz="2000" b="1" dirty="0" err="1" smtClean="0"/>
              <a:t>Pıçakçı</a:t>
            </a:r>
            <a:endParaRPr lang="tr-TR" sz="2000" b="1" dirty="0"/>
          </a:p>
        </p:txBody>
      </p:sp>
      <p:sp>
        <p:nvSpPr>
          <p:cNvPr id="3" name="2 Metin kutusu"/>
          <p:cNvSpPr txBox="1"/>
          <p:nvPr/>
        </p:nvSpPr>
        <p:spPr>
          <a:xfrm>
            <a:off x="539552" y="2492896"/>
            <a:ext cx="8064896" cy="2554545"/>
          </a:xfrm>
          <a:prstGeom prst="rect">
            <a:avLst/>
          </a:prstGeom>
          <a:noFill/>
        </p:spPr>
        <p:txBody>
          <a:bodyPr wrap="square" rtlCol="0">
            <a:spAutoFit/>
          </a:bodyPr>
          <a:lstStyle/>
          <a:p>
            <a:r>
              <a:rPr lang="tr-TR" dirty="0" err="1" smtClean="0"/>
              <a:t>Edited</a:t>
            </a:r>
            <a:r>
              <a:rPr lang="tr-TR" dirty="0" smtClean="0"/>
              <a:t>  </a:t>
            </a:r>
            <a:r>
              <a:rPr lang="tr-TR" dirty="0" err="1" smtClean="0"/>
              <a:t>by</a:t>
            </a:r>
            <a:r>
              <a:rPr lang="tr-TR" dirty="0" smtClean="0"/>
              <a:t> : </a:t>
            </a:r>
            <a:r>
              <a:rPr lang="tr-TR" sz="2000" b="1" dirty="0" smtClean="0"/>
              <a:t>Acar T. Yılmaz</a:t>
            </a:r>
          </a:p>
          <a:p>
            <a:endParaRPr lang="tr-TR" sz="2000" b="1" dirty="0" smtClean="0"/>
          </a:p>
          <a:p>
            <a:r>
              <a:rPr lang="tr-TR" sz="2000" dirty="0" err="1" smtClean="0"/>
              <a:t>Producers</a:t>
            </a:r>
            <a:r>
              <a:rPr lang="tr-TR" sz="2000" dirty="0" smtClean="0"/>
              <a:t>: </a:t>
            </a:r>
            <a:r>
              <a:rPr lang="tr-TR" sz="2000" b="1" dirty="0" smtClean="0"/>
              <a:t>Bengisu Sarı, </a:t>
            </a:r>
            <a:r>
              <a:rPr lang="tr-TR" sz="2000" b="1" dirty="0" err="1" smtClean="0"/>
              <a:t>Nilay</a:t>
            </a:r>
            <a:r>
              <a:rPr lang="tr-TR" sz="2000" b="1" dirty="0" smtClean="0"/>
              <a:t> Subaşı, Efe Süzen, </a:t>
            </a:r>
          </a:p>
          <a:p>
            <a:r>
              <a:rPr lang="tr-TR" sz="2000" b="1" dirty="0" smtClean="0"/>
              <a:t>                     Yasemin Fidancı, Hakan  Mutlu, Acar T. Yılmaz,</a:t>
            </a:r>
          </a:p>
          <a:p>
            <a:r>
              <a:rPr lang="tr-TR" sz="2000" b="1" dirty="0" smtClean="0"/>
              <a:t>                     Berat Arda Aydın, Tuna </a:t>
            </a:r>
            <a:r>
              <a:rPr lang="tr-TR" sz="2000" b="1" dirty="0" err="1" smtClean="0"/>
              <a:t>Bircan</a:t>
            </a:r>
            <a:r>
              <a:rPr lang="tr-TR" sz="2000" b="1" dirty="0" smtClean="0"/>
              <a:t>, Güçlü Kutlu,</a:t>
            </a:r>
          </a:p>
          <a:p>
            <a:r>
              <a:rPr lang="tr-TR" sz="2000" b="1" dirty="0" smtClean="0"/>
              <a:t>                     Hazal  Yavru, Ayşe Rana Taştan, Zeynep Duman,</a:t>
            </a:r>
          </a:p>
          <a:p>
            <a:r>
              <a:rPr lang="tr-TR" sz="2000" b="1" dirty="0" smtClean="0"/>
              <a:t>                     Eren Şahin </a:t>
            </a:r>
            <a:r>
              <a:rPr lang="tr-TR" sz="2000" b="1" dirty="0" smtClean="0"/>
              <a:t>Özcan, </a:t>
            </a:r>
            <a:r>
              <a:rPr lang="tr-TR" sz="2000" b="1" dirty="0" err="1" smtClean="0"/>
              <a:t>Roja</a:t>
            </a:r>
            <a:r>
              <a:rPr lang="tr-TR" sz="2000" b="1" dirty="0" smtClean="0"/>
              <a:t> Bitim</a:t>
            </a:r>
            <a:endParaRPr lang="tr-TR" sz="2000" b="1" dirty="0" smtClean="0"/>
          </a:p>
          <a:p>
            <a:endParaRPr lang="tr-TR" sz="2000" b="1" dirty="0"/>
          </a:p>
        </p:txBody>
      </p:sp>
      <p:pic>
        <p:nvPicPr>
          <p:cNvPr id="4" name="3 Resim" descr="indir.png"/>
          <p:cNvPicPr>
            <a:picLocks noChangeAspect="1"/>
          </p:cNvPicPr>
          <p:nvPr/>
        </p:nvPicPr>
        <p:blipFill>
          <a:blip r:embed="rId2" cstate="print"/>
          <a:stretch>
            <a:fillRect/>
          </a:stretch>
        </p:blipFill>
        <p:spPr>
          <a:xfrm>
            <a:off x="7820025" y="5267325"/>
            <a:ext cx="1323975" cy="1590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Metin kutusu"/>
          <p:cNvSpPr txBox="1"/>
          <p:nvPr/>
        </p:nvSpPr>
        <p:spPr>
          <a:xfrm>
            <a:off x="251520" y="6396335"/>
            <a:ext cx="4374467" cy="923330"/>
          </a:xfrm>
          <a:prstGeom prst="rect">
            <a:avLst/>
          </a:prstGeom>
          <a:noFill/>
        </p:spPr>
        <p:txBody>
          <a:bodyPr wrap="none" rtlCol="0">
            <a:spAutoFit/>
          </a:bodyPr>
          <a:lstStyle/>
          <a:p>
            <a:r>
              <a:rPr lang="tr-TR" b="1" dirty="0" smtClean="0"/>
              <a:t>IWB - </a:t>
            </a:r>
            <a:r>
              <a:rPr lang="tr-TR" b="1" dirty="0" err="1" smtClean="0"/>
              <a:t>Innovation</a:t>
            </a:r>
            <a:r>
              <a:rPr lang="tr-TR" b="1" dirty="0" smtClean="0"/>
              <a:t> </a:t>
            </a:r>
            <a:r>
              <a:rPr lang="tr-TR" b="1" dirty="0" err="1" smtClean="0"/>
              <a:t>Without</a:t>
            </a:r>
            <a:r>
              <a:rPr lang="tr-TR" b="1" dirty="0" smtClean="0"/>
              <a:t> </a:t>
            </a:r>
            <a:r>
              <a:rPr lang="tr-TR" b="1" dirty="0" err="1" smtClean="0"/>
              <a:t>Boundaries</a:t>
            </a:r>
            <a:endParaRPr lang="tr-TR" b="1" dirty="0" smtClean="0"/>
          </a:p>
          <a:p>
            <a:r>
              <a:rPr lang="tr-TR" dirty="0" smtClean="0"/>
              <a:t/>
            </a:r>
            <a:br>
              <a:rPr lang="tr-TR" dirty="0" smtClean="0"/>
            </a:br>
            <a:endParaRPr lang="tr-TR" dirty="0"/>
          </a:p>
        </p:txBody>
      </p:sp>
      <p:sp>
        <p:nvSpPr>
          <p:cNvPr id="6" name="5 Metin kutusu"/>
          <p:cNvSpPr txBox="1"/>
          <p:nvPr/>
        </p:nvSpPr>
        <p:spPr>
          <a:xfrm>
            <a:off x="395536" y="548680"/>
            <a:ext cx="7416824" cy="461665"/>
          </a:xfrm>
          <a:prstGeom prst="rect">
            <a:avLst/>
          </a:prstGeom>
          <a:noFill/>
        </p:spPr>
        <p:txBody>
          <a:bodyPr wrap="square" rtlCol="0">
            <a:spAutoFit/>
          </a:bodyPr>
          <a:lstStyle/>
          <a:p>
            <a:r>
              <a:rPr lang="tr-TR" sz="2400" b="1" i="1" dirty="0" err="1" smtClean="0">
                <a:solidFill>
                  <a:srgbClr val="FFFF00"/>
                </a:solidFill>
              </a:rPr>
              <a:t>Contributed</a:t>
            </a:r>
            <a:r>
              <a:rPr lang="tr-TR" sz="2400" b="1" i="1" dirty="0" smtClean="0">
                <a:solidFill>
                  <a:srgbClr val="FFFF00"/>
                </a:solidFill>
              </a:rPr>
              <a:t> </a:t>
            </a:r>
            <a:r>
              <a:rPr lang="tr-TR" sz="2400" b="1" i="1" dirty="0" err="1" smtClean="0">
                <a:solidFill>
                  <a:srgbClr val="FFFF00"/>
                </a:solidFill>
              </a:rPr>
              <a:t>by</a:t>
            </a:r>
            <a:r>
              <a:rPr lang="tr-TR" sz="2400" b="1" i="1" dirty="0" smtClean="0">
                <a:solidFill>
                  <a:srgbClr val="FFFF00"/>
                </a:solidFill>
              </a:rPr>
              <a:t>…</a:t>
            </a:r>
            <a:endParaRPr lang="tr-TR" sz="2400" b="1" i="1" dirty="0">
              <a:solidFill>
                <a:srgbClr val="FFFF00"/>
              </a:solidFill>
            </a:endParaRPr>
          </a:p>
        </p:txBody>
      </p:sp>
    </p:spTree>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Atatürk </a:t>
            </a:r>
            <a:r>
              <a:rPr lang="tr-TR" dirty="0" err="1" smtClean="0"/>
              <a:t>was</a:t>
            </a:r>
            <a:r>
              <a:rPr lang="tr-TR" dirty="0" smtClean="0"/>
              <a:t> a </a:t>
            </a:r>
            <a:r>
              <a:rPr lang="tr-TR" dirty="0" err="1" smtClean="0"/>
              <a:t>clever</a:t>
            </a:r>
            <a:r>
              <a:rPr lang="tr-TR" dirty="0" smtClean="0"/>
              <a:t> </a:t>
            </a:r>
            <a:r>
              <a:rPr lang="tr-TR" dirty="0" err="1" smtClean="0"/>
              <a:t>student</a:t>
            </a:r>
            <a:r>
              <a:rPr lang="tr-TR" dirty="0" smtClean="0"/>
              <a:t> </a:t>
            </a:r>
            <a:r>
              <a:rPr lang="tr-TR" dirty="0" err="1" smtClean="0"/>
              <a:t>and</a:t>
            </a:r>
            <a:r>
              <a:rPr lang="tr-TR" dirty="0" smtClean="0"/>
              <a:t> </a:t>
            </a:r>
            <a:r>
              <a:rPr lang="tr-TR" dirty="0" err="1" smtClean="0"/>
              <a:t>good</a:t>
            </a:r>
            <a:r>
              <a:rPr lang="tr-TR" dirty="0" smtClean="0"/>
              <a:t> </a:t>
            </a:r>
            <a:r>
              <a:rPr lang="tr-TR" dirty="0" err="1" smtClean="0"/>
              <a:t>Charactered</a:t>
            </a:r>
            <a:r>
              <a:rPr lang="tr-TR" dirty="0" smtClean="0"/>
              <a:t> </a:t>
            </a:r>
            <a:r>
              <a:rPr lang="tr-TR" dirty="0" err="1" smtClean="0"/>
              <a:t>person</a:t>
            </a:r>
            <a:r>
              <a:rPr lang="tr-TR" dirty="0" smtClean="0"/>
              <a:t>. He </a:t>
            </a:r>
            <a:r>
              <a:rPr lang="tr-TR" dirty="0" err="1" smtClean="0"/>
              <a:t>went</a:t>
            </a:r>
            <a:r>
              <a:rPr lang="tr-TR" dirty="0" smtClean="0"/>
              <a:t> </a:t>
            </a:r>
            <a:r>
              <a:rPr lang="tr-TR" dirty="0" err="1" smtClean="0"/>
              <a:t>to</a:t>
            </a:r>
            <a:r>
              <a:rPr lang="tr-TR" dirty="0" smtClean="0"/>
              <a:t> </a:t>
            </a:r>
            <a:r>
              <a:rPr lang="tr-TR" dirty="0" err="1" smtClean="0"/>
              <a:t>military’s</a:t>
            </a:r>
            <a:r>
              <a:rPr lang="tr-TR" dirty="0" smtClean="0"/>
              <a:t> </a:t>
            </a:r>
            <a:r>
              <a:rPr lang="tr-TR" dirty="0" err="1" smtClean="0"/>
              <a:t>Shools</a:t>
            </a:r>
            <a:r>
              <a:rPr lang="tr-TR" dirty="0" smtClean="0"/>
              <a:t>, </a:t>
            </a:r>
            <a:r>
              <a:rPr lang="tr-TR" dirty="0" err="1" smtClean="0"/>
              <a:t>which</a:t>
            </a:r>
            <a:r>
              <a:rPr lang="tr-TR" dirty="0" smtClean="0"/>
              <a:t> </a:t>
            </a:r>
            <a:r>
              <a:rPr lang="tr-TR" dirty="0" err="1" smtClean="0"/>
              <a:t>was</a:t>
            </a:r>
            <a:r>
              <a:rPr lang="tr-TR" dirty="0" smtClean="0"/>
              <a:t> </a:t>
            </a:r>
            <a:r>
              <a:rPr lang="tr-TR" dirty="0" err="1" smtClean="0"/>
              <a:t>giving</a:t>
            </a:r>
            <a:r>
              <a:rPr lang="tr-TR" dirty="0" smtClean="0"/>
              <a:t> </a:t>
            </a:r>
            <a:r>
              <a:rPr lang="tr-TR" dirty="0" err="1" smtClean="0"/>
              <a:t>the</a:t>
            </a:r>
            <a:r>
              <a:rPr lang="tr-TR" dirty="0" smtClean="0"/>
              <a:t> </a:t>
            </a:r>
            <a:r>
              <a:rPr lang="tr-TR" dirty="0" err="1" smtClean="0"/>
              <a:t>best</a:t>
            </a:r>
            <a:r>
              <a:rPr lang="tr-TR" dirty="0" smtClean="0"/>
              <a:t> </a:t>
            </a:r>
            <a:r>
              <a:rPr lang="tr-TR" dirty="0" err="1" smtClean="0"/>
              <a:t>Education</a:t>
            </a:r>
            <a:r>
              <a:rPr lang="tr-TR" dirty="0" smtClean="0"/>
              <a:t> at </a:t>
            </a:r>
            <a:r>
              <a:rPr lang="tr-TR" dirty="0" err="1" smtClean="0"/>
              <a:t>that</a:t>
            </a:r>
            <a:r>
              <a:rPr lang="tr-TR" dirty="0" smtClean="0"/>
              <a:t> time. He </a:t>
            </a:r>
            <a:r>
              <a:rPr lang="tr-TR" dirty="0" err="1" smtClean="0"/>
              <a:t>was</a:t>
            </a:r>
            <a:r>
              <a:rPr lang="tr-TR" dirty="0" smtClean="0"/>
              <a:t> </a:t>
            </a:r>
            <a:r>
              <a:rPr lang="tr-TR" dirty="0" err="1" smtClean="0"/>
              <a:t>one</a:t>
            </a:r>
            <a:r>
              <a:rPr lang="tr-TR" dirty="0" smtClean="0"/>
              <a:t> of </a:t>
            </a:r>
            <a:r>
              <a:rPr lang="tr-TR" dirty="0" err="1" smtClean="0"/>
              <a:t>the</a:t>
            </a:r>
            <a:r>
              <a:rPr lang="tr-TR" dirty="0" smtClean="0"/>
              <a:t> </a:t>
            </a:r>
            <a:r>
              <a:rPr lang="tr-TR" dirty="0" err="1" smtClean="0"/>
              <a:t>Best</a:t>
            </a:r>
            <a:r>
              <a:rPr lang="tr-TR" dirty="0" smtClean="0"/>
              <a:t> </a:t>
            </a:r>
            <a:r>
              <a:rPr lang="tr-TR" dirty="0" err="1" smtClean="0"/>
              <a:t>students</a:t>
            </a:r>
            <a:r>
              <a:rPr lang="tr-TR" dirty="0" smtClean="0"/>
              <a:t> in his </a:t>
            </a:r>
            <a:r>
              <a:rPr lang="tr-TR" dirty="0" err="1" smtClean="0"/>
              <a:t>schools</a:t>
            </a:r>
            <a:r>
              <a:rPr lang="tr-TR" dirty="0" smtClean="0"/>
              <a:t>.</a:t>
            </a:r>
            <a:endParaRPr lang="tr-TR" dirty="0"/>
          </a:p>
        </p:txBody>
      </p:sp>
      <p:sp>
        <p:nvSpPr>
          <p:cNvPr id="4" name="3 Başlık"/>
          <p:cNvSpPr>
            <a:spLocks noGrp="1"/>
          </p:cNvSpPr>
          <p:nvPr>
            <p:ph type="title"/>
          </p:nvPr>
        </p:nvSpPr>
        <p:spPr>
          <a:xfrm>
            <a:off x="457200" y="253536"/>
            <a:ext cx="4402832" cy="1143000"/>
          </a:xfrm>
        </p:spPr>
        <p:txBody>
          <a:bodyPr>
            <a:normAutofit/>
          </a:bodyPr>
          <a:lstStyle/>
          <a:p>
            <a:r>
              <a:rPr lang="tr-TR" dirty="0" err="1" smtClean="0"/>
              <a:t>Education</a:t>
            </a:r>
            <a:r>
              <a:rPr lang="tr-TR" dirty="0" smtClean="0"/>
              <a:t> Life</a:t>
            </a:r>
            <a:endParaRPr lang="tr-TR" dirty="0"/>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ata 3.jpg"/>
          <p:cNvPicPr>
            <a:picLocks noGrp="1" noChangeAspect="1"/>
          </p:cNvPicPr>
          <p:nvPr>
            <p:ph idx="1"/>
          </p:nvPr>
        </p:nvPicPr>
        <p:blipFill>
          <a:blip r:embed="rId2" cstate="print"/>
          <a:stretch>
            <a:fillRect/>
          </a:stretch>
        </p:blipFill>
        <p:spPr>
          <a:xfrm>
            <a:off x="2627784" y="548680"/>
            <a:ext cx="3888432" cy="46245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4 Metin kutusu"/>
          <p:cNvSpPr txBox="1"/>
          <p:nvPr/>
        </p:nvSpPr>
        <p:spPr>
          <a:xfrm>
            <a:off x="827584" y="5517232"/>
            <a:ext cx="8064896" cy="923330"/>
          </a:xfrm>
          <a:prstGeom prst="rect">
            <a:avLst/>
          </a:prstGeom>
          <a:noFill/>
        </p:spPr>
        <p:txBody>
          <a:bodyPr wrap="square" rtlCol="0">
            <a:spAutoFit/>
          </a:bodyPr>
          <a:lstStyle/>
          <a:p>
            <a:r>
              <a:rPr lang="tr-TR" dirty="0" smtClean="0"/>
              <a:t>Mustafa Kemal is </a:t>
            </a:r>
            <a:r>
              <a:rPr lang="tr-TR" dirty="0" err="1" smtClean="0"/>
              <a:t>posing</a:t>
            </a:r>
            <a:r>
              <a:rPr lang="tr-TR" dirty="0" smtClean="0"/>
              <a:t> </a:t>
            </a:r>
            <a:r>
              <a:rPr lang="tr-TR" dirty="0" err="1" smtClean="0"/>
              <a:t>with</a:t>
            </a:r>
            <a:r>
              <a:rPr lang="tr-TR" dirty="0" smtClean="0"/>
              <a:t> his </a:t>
            </a:r>
            <a:r>
              <a:rPr lang="tr-TR" dirty="0" err="1" smtClean="0"/>
              <a:t>friends</a:t>
            </a:r>
            <a:r>
              <a:rPr lang="tr-TR" dirty="0" smtClean="0"/>
              <a:t> in </a:t>
            </a:r>
            <a:r>
              <a:rPr lang="tr-TR" dirty="0" err="1" smtClean="0"/>
              <a:t>school</a:t>
            </a:r>
            <a:r>
              <a:rPr lang="tr-TR" dirty="0" smtClean="0"/>
              <a:t> </a:t>
            </a:r>
            <a:r>
              <a:rPr lang="tr-TR" dirty="0" err="1" smtClean="0"/>
              <a:t>years</a:t>
            </a:r>
            <a:r>
              <a:rPr lang="tr-TR" dirty="0" smtClean="0"/>
              <a:t>.He is </a:t>
            </a:r>
            <a:r>
              <a:rPr lang="tr-TR" dirty="0" err="1" smtClean="0"/>
              <a:t>posing</a:t>
            </a:r>
            <a:r>
              <a:rPr lang="tr-TR" dirty="0" smtClean="0"/>
              <a:t> </a:t>
            </a:r>
            <a:r>
              <a:rPr lang="tr-TR" dirty="0" err="1" smtClean="0"/>
              <a:t>with</a:t>
            </a:r>
            <a:r>
              <a:rPr lang="tr-TR" dirty="0" smtClean="0"/>
              <a:t> His </a:t>
            </a:r>
            <a:r>
              <a:rPr lang="tr-TR" dirty="0" err="1" smtClean="0"/>
              <a:t>fez</a:t>
            </a:r>
            <a:r>
              <a:rPr lang="tr-TR" dirty="0" smtClean="0"/>
              <a:t>, </a:t>
            </a:r>
            <a:r>
              <a:rPr lang="tr-TR" dirty="0" err="1" smtClean="0"/>
              <a:t>which</a:t>
            </a:r>
            <a:r>
              <a:rPr lang="tr-TR" dirty="0" smtClean="0"/>
              <a:t> he </a:t>
            </a:r>
            <a:r>
              <a:rPr lang="tr-TR" dirty="0" err="1" smtClean="0"/>
              <a:t>don’t</a:t>
            </a:r>
            <a:r>
              <a:rPr lang="tr-TR" dirty="0" smtClean="0"/>
              <a:t> </a:t>
            </a:r>
            <a:r>
              <a:rPr lang="tr-TR" dirty="0" err="1" smtClean="0"/>
              <a:t>like</a:t>
            </a:r>
            <a:r>
              <a:rPr lang="tr-TR" dirty="0" smtClean="0"/>
              <a:t> ( </a:t>
            </a:r>
            <a:r>
              <a:rPr lang="tr-TR" dirty="0" err="1" smtClean="0"/>
              <a:t>Later</a:t>
            </a:r>
            <a:r>
              <a:rPr lang="tr-TR" dirty="0" smtClean="0"/>
              <a:t> he </a:t>
            </a:r>
            <a:r>
              <a:rPr lang="tr-TR" dirty="0" err="1" smtClean="0"/>
              <a:t>changed</a:t>
            </a:r>
            <a:r>
              <a:rPr lang="tr-TR" dirty="0" smtClean="0"/>
              <a:t> </a:t>
            </a:r>
            <a:r>
              <a:rPr lang="tr-TR" dirty="0" err="1" smtClean="0"/>
              <a:t>with</a:t>
            </a:r>
            <a:r>
              <a:rPr lang="tr-TR" dirty="0" smtClean="0"/>
              <a:t> modern hat </a:t>
            </a:r>
            <a:r>
              <a:rPr lang="tr-TR" dirty="0" err="1" smtClean="0"/>
              <a:t>by</a:t>
            </a:r>
            <a:r>
              <a:rPr lang="tr-TR" dirty="0" smtClean="0"/>
              <a:t>          “Hat </a:t>
            </a:r>
            <a:r>
              <a:rPr lang="tr-TR" dirty="0" err="1" smtClean="0"/>
              <a:t>Law</a:t>
            </a:r>
            <a:r>
              <a:rPr lang="tr-TR" dirty="0" smtClean="0"/>
              <a:t>”.) </a:t>
            </a:r>
            <a:r>
              <a:rPr lang="tr-TR" dirty="0" err="1" smtClean="0"/>
              <a:t>and</a:t>
            </a:r>
            <a:r>
              <a:rPr lang="tr-TR" dirty="0" smtClean="0"/>
              <a:t> his </a:t>
            </a:r>
            <a:r>
              <a:rPr lang="tr-TR" dirty="0" err="1" smtClean="0"/>
              <a:t>moustache</a:t>
            </a:r>
            <a:r>
              <a:rPr lang="tr-TR" dirty="0" smtClean="0"/>
              <a:t> is </a:t>
            </a:r>
            <a:r>
              <a:rPr lang="tr-TR" dirty="0" err="1" smtClean="0"/>
              <a:t>trendy</a:t>
            </a:r>
            <a:r>
              <a:rPr lang="tr-TR" dirty="0" smtClean="0"/>
              <a:t> </a:t>
            </a:r>
            <a:r>
              <a:rPr lang="tr-TR" dirty="0" err="1" smtClean="0"/>
              <a:t>for</a:t>
            </a:r>
            <a:r>
              <a:rPr lang="tr-TR" dirty="0" smtClean="0"/>
              <a:t> </a:t>
            </a:r>
            <a:r>
              <a:rPr lang="tr-TR" dirty="0" err="1" smtClean="0"/>
              <a:t>that</a:t>
            </a:r>
            <a:r>
              <a:rPr lang="tr-TR" dirty="0" smtClean="0"/>
              <a:t> time </a:t>
            </a:r>
            <a:r>
              <a:rPr lang="tr-TR" dirty="0" err="1" smtClean="0"/>
              <a:t>among</a:t>
            </a:r>
            <a:r>
              <a:rPr lang="tr-TR" dirty="0" smtClean="0"/>
              <a:t> men in </a:t>
            </a:r>
            <a:r>
              <a:rPr lang="tr-TR" dirty="0" err="1" smtClean="0"/>
              <a:t>Turkey</a:t>
            </a:r>
            <a:r>
              <a:rPr lang="tr-TR" dirty="0" smtClean="0"/>
              <a:t>.</a:t>
            </a:r>
            <a:endParaRPr lang="tr-TR" dirty="0"/>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439160"/>
          </a:xfrm>
        </p:spPr>
        <p:txBody>
          <a:bodyPr>
            <a:normAutofit fontScale="90000"/>
          </a:bodyPr>
          <a:lstStyle/>
          <a:p>
            <a:endParaRPr lang="tr-TR" dirty="0"/>
          </a:p>
        </p:txBody>
      </p:sp>
      <p:sp>
        <p:nvSpPr>
          <p:cNvPr id="3" name="2 İçerik Yer Tutucusu"/>
          <p:cNvSpPr>
            <a:spLocks noGrp="1"/>
          </p:cNvSpPr>
          <p:nvPr>
            <p:ph idx="1"/>
          </p:nvPr>
        </p:nvSpPr>
        <p:spPr>
          <a:xfrm>
            <a:off x="457200" y="1412776"/>
            <a:ext cx="8229600" cy="4759741"/>
          </a:xfrm>
        </p:spPr>
        <p:txBody>
          <a:bodyPr/>
          <a:lstStyle/>
          <a:p>
            <a:r>
              <a:rPr lang="tr-TR" dirty="0" err="1" smtClean="0"/>
              <a:t>In</a:t>
            </a:r>
            <a:r>
              <a:rPr lang="tr-TR" dirty="0" smtClean="0"/>
              <a:t> </a:t>
            </a:r>
            <a:r>
              <a:rPr lang="tr-TR" dirty="0" err="1" smtClean="0"/>
              <a:t>the</a:t>
            </a:r>
            <a:r>
              <a:rPr lang="tr-TR" dirty="0" smtClean="0"/>
              <a:t> </a:t>
            </a:r>
            <a:r>
              <a:rPr lang="tr-TR" dirty="0" err="1" smtClean="0"/>
              <a:t>middle</a:t>
            </a:r>
            <a:r>
              <a:rPr lang="tr-TR" dirty="0" smtClean="0"/>
              <a:t> </a:t>
            </a:r>
            <a:r>
              <a:rPr lang="tr-TR" dirty="0" err="1" smtClean="0"/>
              <a:t>school</a:t>
            </a:r>
            <a:r>
              <a:rPr lang="tr-TR" dirty="0" smtClean="0"/>
              <a:t>, his </a:t>
            </a:r>
            <a:r>
              <a:rPr lang="tr-TR" dirty="0" err="1" smtClean="0"/>
              <a:t>teacher</a:t>
            </a:r>
            <a:r>
              <a:rPr lang="tr-TR" dirty="0" smtClean="0"/>
              <a:t> </a:t>
            </a:r>
            <a:r>
              <a:rPr lang="tr-TR" dirty="0" err="1" smtClean="0"/>
              <a:t>gave</a:t>
            </a:r>
            <a:r>
              <a:rPr lang="tr-TR" dirty="0" smtClean="0"/>
              <a:t> </a:t>
            </a:r>
            <a:r>
              <a:rPr lang="tr-TR" dirty="0" err="1" smtClean="0"/>
              <a:t>Him</a:t>
            </a:r>
            <a:r>
              <a:rPr lang="tr-TR" dirty="0" smtClean="0"/>
              <a:t> </a:t>
            </a:r>
            <a:r>
              <a:rPr lang="tr-TR" dirty="0" err="1" smtClean="0"/>
              <a:t>the</a:t>
            </a:r>
            <a:r>
              <a:rPr lang="tr-TR" dirty="0" smtClean="0"/>
              <a:t> name “Kemal” </a:t>
            </a:r>
            <a:r>
              <a:rPr lang="tr-TR" dirty="0" err="1" smtClean="0"/>
              <a:t>which</a:t>
            </a:r>
            <a:r>
              <a:rPr lang="tr-TR" dirty="0" smtClean="0"/>
              <a:t> </a:t>
            </a:r>
            <a:r>
              <a:rPr lang="tr-TR" dirty="0" err="1" smtClean="0"/>
              <a:t>means</a:t>
            </a:r>
            <a:r>
              <a:rPr lang="tr-TR" dirty="0" smtClean="0"/>
              <a:t> </a:t>
            </a:r>
          </a:p>
          <a:p>
            <a:pPr>
              <a:buNone/>
            </a:pPr>
            <a:r>
              <a:rPr lang="tr-TR" dirty="0" smtClean="0"/>
              <a:t>   </a:t>
            </a:r>
            <a:r>
              <a:rPr lang="tr-TR" dirty="0" err="1" smtClean="0"/>
              <a:t>Fullness</a:t>
            </a:r>
            <a:r>
              <a:rPr lang="tr-TR" dirty="0" smtClean="0"/>
              <a:t>, </a:t>
            </a:r>
            <a:r>
              <a:rPr lang="tr-TR" dirty="0" err="1" smtClean="0"/>
              <a:t>perfection</a:t>
            </a:r>
            <a:r>
              <a:rPr lang="tr-TR" dirty="0" smtClean="0"/>
              <a:t>, </a:t>
            </a:r>
            <a:r>
              <a:rPr lang="tr-TR" dirty="0" err="1" smtClean="0"/>
              <a:t>maturity</a:t>
            </a:r>
            <a:r>
              <a:rPr lang="tr-TR" dirty="0" smtClean="0"/>
              <a:t> in </a:t>
            </a:r>
            <a:r>
              <a:rPr lang="tr-TR" dirty="0" err="1" smtClean="0"/>
              <a:t>Turkish</a:t>
            </a:r>
            <a:r>
              <a:rPr lang="tr-TR" dirty="0" smtClean="0"/>
              <a:t> </a:t>
            </a:r>
            <a:r>
              <a:rPr lang="tr-TR" dirty="0" err="1" smtClean="0"/>
              <a:t>Due</a:t>
            </a:r>
            <a:r>
              <a:rPr lang="tr-TR" dirty="0" smtClean="0"/>
              <a:t> </a:t>
            </a:r>
            <a:r>
              <a:rPr lang="tr-TR" dirty="0" err="1" smtClean="0"/>
              <a:t>to</a:t>
            </a:r>
            <a:r>
              <a:rPr lang="tr-TR" dirty="0" smtClean="0"/>
              <a:t> his </a:t>
            </a:r>
            <a:r>
              <a:rPr lang="tr-TR" dirty="0" err="1" smtClean="0"/>
              <a:t>behaviours</a:t>
            </a:r>
            <a:r>
              <a:rPr lang="tr-TR" dirty="0" smtClean="0"/>
              <a:t>.</a:t>
            </a:r>
            <a:endParaRPr lang="tr-TR" dirty="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345.jpg"/>
          <p:cNvPicPr>
            <a:picLocks noChangeAspect="1"/>
          </p:cNvPicPr>
          <p:nvPr/>
        </p:nvPicPr>
        <p:blipFill>
          <a:blip r:embed="rId2" cstate="print"/>
          <a:stretch>
            <a:fillRect/>
          </a:stretch>
        </p:blipFill>
        <p:spPr>
          <a:xfrm>
            <a:off x="755576" y="692696"/>
            <a:ext cx="3870928" cy="252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Resim" descr="879.jpg"/>
          <p:cNvPicPr>
            <a:picLocks noChangeAspect="1"/>
          </p:cNvPicPr>
          <p:nvPr/>
        </p:nvPicPr>
        <p:blipFill>
          <a:blip r:embed="rId3" cstate="print"/>
          <a:stretch>
            <a:fillRect/>
          </a:stretch>
        </p:blipFill>
        <p:spPr>
          <a:xfrm>
            <a:off x="5292080" y="3573016"/>
            <a:ext cx="3400415" cy="2623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Metin kutusu"/>
          <p:cNvSpPr txBox="1"/>
          <p:nvPr/>
        </p:nvSpPr>
        <p:spPr>
          <a:xfrm>
            <a:off x="539552" y="4221088"/>
            <a:ext cx="4439100" cy="369332"/>
          </a:xfrm>
          <a:prstGeom prst="rect">
            <a:avLst/>
          </a:prstGeom>
          <a:noFill/>
        </p:spPr>
        <p:txBody>
          <a:bodyPr wrap="none" rtlCol="0">
            <a:spAutoFit/>
          </a:bodyPr>
          <a:lstStyle/>
          <a:p>
            <a:r>
              <a:rPr lang="tr-TR" dirty="0" err="1" smtClean="0"/>
              <a:t>You</a:t>
            </a:r>
            <a:r>
              <a:rPr lang="tr-TR" dirty="0" smtClean="0"/>
              <a:t> can </a:t>
            </a:r>
            <a:r>
              <a:rPr lang="tr-TR" dirty="0" err="1" smtClean="0"/>
              <a:t>see</a:t>
            </a:r>
            <a:r>
              <a:rPr lang="tr-TR" dirty="0" smtClean="0"/>
              <a:t> </a:t>
            </a:r>
            <a:r>
              <a:rPr lang="tr-TR" dirty="0" err="1" smtClean="0"/>
              <a:t>two</a:t>
            </a:r>
            <a:r>
              <a:rPr lang="tr-TR" dirty="0" smtClean="0"/>
              <a:t> of  </a:t>
            </a:r>
            <a:r>
              <a:rPr lang="tr-TR" dirty="0" err="1" smtClean="0"/>
              <a:t>schools</a:t>
            </a:r>
            <a:r>
              <a:rPr lang="tr-TR" dirty="0" smtClean="0"/>
              <a:t> </a:t>
            </a:r>
            <a:r>
              <a:rPr lang="tr-TR" dirty="0" err="1" smtClean="0"/>
              <a:t>that</a:t>
            </a:r>
            <a:r>
              <a:rPr lang="tr-TR" dirty="0" smtClean="0"/>
              <a:t> he </a:t>
            </a:r>
            <a:r>
              <a:rPr lang="tr-TR" dirty="0" err="1" smtClean="0"/>
              <a:t>went</a:t>
            </a:r>
            <a:r>
              <a:rPr lang="tr-TR" dirty="0" smtClean="0"/>
              <a:t>.</a:t>
            </a:r>
            <a:endParaRPr lang="tr-TR" dirty="0"/>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smtClean="0"/>
              <a:t>In</a:t>
            </a:r>
            <a:r>
              <a:rPr lang="tr-TR" dirty="0" smtClean="0"/>
              <a:t> </a:t>
            </a:r>
            <a:r>
              <a:rPr lang="tr-TR" dirty="0" err="1" smtClean="0"/>
              <a:t>high</a:t>
            </a:r>
            <a:r>
              <a:rPr lang="tr-TR" dirty="0" smtClean="0"/>
              <a:t> </a:t>
            </a:r>
            <a:r>
              <a:rPr lang="tr-TR" dirty="0" err="1" smtClean="0"/>
              <a:t>school</a:t>
            </a:r>
            <a:r>
              <a:rPr lang="tr-TR" dirty="0" smtClean="0"/>
              <a:t> </a:t>
            </a:r>
            <a:r>
              <a:rPr lang="tr-TR" dirty="0" err="1" smtClean="0"/>
              <a:t>and</a:t>
            </a:r>
            <a:r>
              <a:rPr lang="tr-TR" dirty="0" smtClean="0"/>
              <a:t> </a:t>
            </a:r>
            <a:r>
              <a:rPr lang="tr-TR" dirty="0" err="1" smtClean="0"/>
              <a:t>university</a:t>
            </a:r>
            <a:r>
              <a:rPr lang="tr-TR" dirty="0" smtClean="0"/>
              <a:t>, he </a:t>
            </a:r>
            <a:r>
              <a:rPr lang="tr-TR" dirty="0" err="1" smtClean="0"/>
              <a:t>learnt</a:t>
            </a:r>
            <a:r>
              <a:rPr lang="tr-TR" dirty="0" smtClean="0"/>
              <a:t> New  </a:t>
            </a:r>
            <a:r>
              <a:rPr lang="tr-TR" dirty="0" err="1" smtClean="0"/>
              <a:t>languages</a:t>
            </a:r>
            <a:r>
              <a:rPr lang="tr-TR" dirty="0" smtClean="0"/>
              <a:t> </a:t>
            </a:r>
            <a:r>
              <a:rPr lang="tr-TR" dirty="0" err="1" smtClean="0"/>
              <a:t>like</a:t>
            </a:r>
            <a:r>
              <a:rPr lang="tr-TR" dirty="0" smtClean="0"/>
              <a:t> </a:t>
            </a:r>
            <a:r>
              <a:rPr lang="tr-TR" dirty="0" err="1" smtClean="0"/>
              <a:t>French</a:t>
            </a:r>
            <a:r>
              <a:rPr lang="tr-TR" dirty="0" smtClean="0"/>
              <a:t>. </a:t>
            </a:r>
            <a:r>
              <a:rPr lang="tr-TR" dirty="0" err="1" smtClean="0"/>
              <a:t>French</a:t>
            </a:r>
            <a:r>
              <a:rPr lang="tr-TR" dirty="0" smtClean="0"/>
              <a:t> </a:t>
            </a:r>
            <a:r>
              <a:rPr lang="tr-TR" dirty="0" err="1" smtClean="0"/>
              <a:t>was</a:t>
            </a:r>
            <a:r>
              <a:rPr lang="tr-TR" dirty="0" smtClean="0"/>
              <a:t> </a:t>
            </a:r>
            <a:r>
              <a:rPr lang="tr-TR" dirty="0" err="1" smtClean="0"/>
              <a:t>The</a:t>
            </a:r>
            <a:r>
              <a:rPr lang="tr-TR" dirty="0" smtClean="0"/>
              <a:t> </a:t>
            </a:r>
            <a:r>
              <a:rPr lang="tr-TR" dirty="0" err="1" smtClean="0"/>
              <a:t>way</a:t>
            </a:r>
            <a:r>
              <a:rPr lang="tr-TR" dirty="0" smtClean="0"/>
              <a:t> </a:t>
            </a:r>
            <a:r>
              <a:rPr lang="tr-TR" dirty="0" err="1" smtClean="0"/>
              <a:t>to</a:t>
            </a:r>
            <a:r>
              <a:rPr lang="tr-TR" dirty="0" smtClean="0"/>
              <a:t> </a:t>
            </a:r>
            <a:r>
              <a:rPr lang="tr-TR" dirty="0" err="1" smtClean="0"/>
              <a:t>connect</a:t>
            </a:r>
            <a:r>
              <a:rPr lang="tr-TR" dirty="0" smtClean="0"/>
              <a:t> </a:t>
            </a:r>
            <a:r>
              <a:rPr lang="tr-TR" dirty="0" err="1" smtClean="0"/>
              <a:t>with</a:t>
            </a:r>
            <a:r>
              <a:rPr lang="tr-TR" dirty="0" smtClean="0"/>
              <a:t> </a:t>
            </a:r>
            <a:r>
              <a:rPr lang="tr-TR" dirty="0" err="1" smtClean="0"/>
              <a:t>outher</a:t>
            </a:r>
            <a:r>
              <a:rPr lang="tr-TR" dirty="0" smtClean="0"/>
              <a:t> </a:t>
            </a:r>
            <a:r>
              <a:rPr lang="tr-TR" dirty="0" err="1" smtClean="0"/>
              <a:t>world</a:t>
            </a:r>
            <a:r>
              <a:rPr lang="tr-TR" dirty="0" smtClean="0"/>
              <a:t>.He </a:t>
            </a:r>
            <a:r>
              <a:rPr lang="tr-TR" dirty="0" err="1" smtClean="0"/>
              <a:t>Read</a:t>
            </a:r>
            <a:r>
              <a:rPr lang="tr-TR" dirty="0" smtClean="0"/>
              <a:t> </a:t>
            </a:r>
            <a:r>
              <a:rPr lang="tr-TR" dirty="0" err="1" smtClean="0"/>
              <a:t>the</a:t>
            </a:r>
            <a:r>
              <a:rPr lang="tr-TR" dirty="0" smtClean="0"/>
              <a:t> </a:t>
            </a:r>
            <a:r>
              <a:rPr lang="tr-TR" dirty="0" err="1" smtClean="0"/>
              <a:t>books</a:t>
            </a:r>
            <a:r>
              <a:rPr lang="tr-TR" dirty="0" smtClean="0"/>
              <a:t> </a:t>
            </a:r>
            <a:r>
              <a:rPr lang="tr-TR" dirty="0" err="1" smtClean="0"/>
              <a:t>from</a:t>
            </a:r>
            <a:r>
              <a:rPr lang="tr-TR" dirty="0" smtClean="0"/>
              <a:t> </a:t>
            </a:r>
            <a:r>
              <a:rPr lang="tr-TR" dirty="0" err="1" smtClean="0"/>
              <a:t>French</a:t>
            </a:r>
            <a:r>
              <a:rPr lang="tr-TR" dirty="0" smtClean="0"/>
              <a:t> </a:t>
            </a:r>
            <a:r>
              <a:rPr lang="tr-TR" dirty="0" err="1" smtClean="0"/>
              <a:t>Revolution’s</a:t>
            </a:r>
            <a:r>
              <a:rPr lang="tr-TR" dirty="0" smtClean="0"/>
              <a:t> </a:t>
            </a:r>
            <a:br>
              <a:rPr lang="tr-TR" dirty="0" smtClean="0"/>
            </a:br>
            <a:r>
              <a:rPr lang="tr-TR" dirty="0" err="1" smtClean="0"/>
              <a:t>Intellectuals</a:t>
            </a:r>
            <a:r>
              <a:rPr lang="tr-TR" dirty="0" smtClean="0"/>
              <a:t>. </a:t>
            </a:r>
            <a:r>
              <a:rPr lang="tr-TR" dirty="0" err="1" smtClean="0"/>
              <a:t>These</a:t>
            </a:r>
            <a:r>
              <a:rPr lang="tr-TR" dirty="0" smtClean="0"/>
              <a:t> </a:t>
            </a:r>
            <a:r>
              <a:rPr lang="tr-TR" dirty="0" err="1" smtClean="0"/>
              <a:t>kinds</a:t>
            </a:r>
            <a:r>
              <a:rPr lang="tr-TR" dirty="0" smtClean="0"/>
              <a:t> of </a:t>
            </a:r>
            <a:r>
              <a:rPr lang="tr-TR" dirty="0" err="1" smtClean="0"/>
              <a:t>books</a:t>
            </a:r>
            <a:r>
              <a:rPr lang="tr-TR" dirty="0" smtClean="0"/>
              <a:t> </a:t>
            </a:r>
            <a:r>
              <a:rPr lang="tr-TR" dirty="0" err="1" smtClean="0"/>
              <a:t>made</a:t>
            </a:r>
            <a:r>
              <a:rPr lang="tr-TR" dirty="0" smtClean="0"/>
              <a:t> </a:t>
            </a:r>
            <a:r>
              <a:rPr lang="tr-TR" dirty="0" err="1" smtClean="0"/>
              <a:t>Him</a:t>
            </a:r>
            <a:r>
              <a:rPr lang="tr-TR" dirty="0" smtClean="0"/>
              <a:t> </a:t>
            </a:r>
            <a:r>
              <a:rPr lang="tr-TR" dirty="0" err="1" smtClean="0"/>
              <a:t>believe</a:t>
            </a:r>
            <a:r>
              <a:rPr lang="tr-TR" dirty="0" smtClean="0"/>
              <a:t> </a:t>
            </a:r>
            <a:r>
              <a:rPr lang="tr-TR" dirty="0" err="1" smtClean="0"/>
              <a:t>and</a:t>
            </a:r>
            <a:r>
              <a:rPr lang="tr-TR" dirty="0" smtClean="0"/>
              <a:t> </a:t>
            </a:r>
            <a:r>
              <a:rPr lang="tr-TR" dirty="0" err="1" smtClean="0"/>
              <a:t>think</a:t>
            </a:r>
            <a:r>
              <a:rPr lang="tr-TR" dirty="0" smtClean="0"/>
              <a:t> </a:t>
            </a:r>
            <a:r>
              <a:rPr lang="tr-TR" dirty="0" err="1" smtClean="0"/>
              <a:t>about</a:t>
            </a:r>
            <a:r>
              <a:rPr lang="tr-TR" dirty="0" smtClean="0"/>
              <a:t> </a:t>
            </a:r>
            <a:r>
              <a:rPr lang="tr-TR" dirty="0" err="1" smtClean="0"/>
              <a:t>human</a:t>
            </a:r>
            <a:r>
              <a:rPr lang="tr-TR" dirty="0" smtClean="0"/>
              <a:t> </a:t>
            </a:r>
            <a:r>
              <a:rPr lang="tr-TR" dirty="0" err="1" smtClean="0"/>
              <a:t>Rights</a:t>
            </a:r>
            <a:r>
              <a:rPr lang="tr-TR" dirty="0" smtClean="0"/>
              <a:t>, </a:t>
            </a:r>
            <a:r>
              <a:rPr lang="tr-TR" dirty="0" err="1" smtClean="0"/>
              <a:t>democracy</a:t>
            </a:r>
            <a:r>
              <a:rPr lang="tr-TR" dirty="0" smtClean="0"/>
              <a:t> </a:t>
            </a:r>
            <a:r>
              <a:rPr lang="tr-TR" dirty="0" err="1" smtClean="0"/>
              <a:t>and</a:t>
            </a:r>
            <a:r>
              <a:rPr lang="tr-TR" dirty="0" smtClean="0"/>
              <a:t> </a:t>
            </a:r>
            <a:r>
              <a:rPr lang="tr-TR" dirty="0" err="1" smtClean="0"/>
              <a:t>independence</a:t>
            </a:r>
            <a:r>
              <a:rPr lang="tr-TR" dirty="0" smtClean="0"/>
              <a:t>.</a:t>
            </a:r>
            <a:endParaRPr lang="tr-TR" dirty="0"/>
          </a:p>
        </p:txBody>
      </p:sp>
    </p:spTree>
  </p:cSld>
  <p:clrMapOvr>
    <a:masterClrMapping/>
  </p:clrMapOvr>
  <p:transition spd="slow">
    <p:pull dir="l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öküm">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573</TotalTime>
  <Words>1926</Words>
  <Application>Microsoft Office PowerPoint</Application>
  <PresentationFormat>Ekran Gösterisi (4:3)</PresentationFormat>
  <Paragraphs>171</Paragraphs>
  <Slides>48</Slides>
  <Notes>0</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Döküm</vt:lpstr>
      <vt:lpstr>Atatürk</vt:lpstr>
      <vt:lpstr>Selanik</vt:lpstr>
      <vt:lpstr>Slayt 3</vt:lpstr>
      <vt:lpstr>Slayt 4</vt:lpstr>
      <vt:lpstr>Education Life</vt:lpstr>
      <vt:lpstr>Slayt 6</vt:lpstr>
      <vt:lpstr>Slayt 7</vt:lpstr>
      <vt:lpstr>Slayt 8</vt:lpstr>
      <vt:lpstr>Slayt 9</vt:lpstr>
      <vt:lpstr>Slayt 10</vt:lpstr>
      <vt:lpstr>His early service for military</vt:lpstr>
      <vt:lpstr>Wars after wars…</vt:lpstr>
      <vt:lpstr>Slayt 13</vt:lpstr>
      <vt:lpstr>Slayt 14</vt:lpstr>
      <vt:lpstr>Slayt 15</vt:lpstr>
      <vt:lpstr>Turkish War of İndependence</vt:lpstr>
      <vt:lpstr>Slayt 17</vt:lpstr>
      <vt:lpstr>Victory!..</vt:lpstr>
      <vt:lpstr>Slayt 19</vt:lpstr>
      <vt:lpstr>İndependence</vt:lpstr>
      <vt:lpstr>Republic and Ideas</vt:lpstr>
      <vt:lpstr>Slayt 22</vt:lpstr>
      <vt:lpstr>Slayt 23</vt:lpstr>
      <vt:lpstr>Slayt 24</vt:lpstr>
      <vt:lpstr>Slayt 25</vt:lpstr>
      <vt:lpstr>Slayt 26</vt:lpstr>
      <vt:lpstr>Slayt 27</vt:lpstr>
      <vt:lpstr>Rise…</vt:lpstr>
      <vt:lpstr>Slayt 29</vt:lpstr>
      <vt:lpstr>Other Developments in Education</vt:lpstr>
      <vt:lpstr>Slayt 31</vt:lpstr>
      <vt:lpstr>Slayt 32</vt:lpstr>
      <vt:lpstr>Slayt 33</vt:lpstr>
      <vt:lpstr>Slayt 34</vt:lpstr>
      <vt:lpstr>Slayt 35</vt:lpstr>
      <vt:lpstr>Slayt 36</vt:lpstr>
      <vt:lpstr>Slayt 37</vt:lpstr>
      <vt:lpstr>Slayt 38</vt:lpstr>
      <vt:lpstr>Slayt 39</vt:lpstr>
      <vt:lpstr>Love of nature</vt:lpstr>
      <vt:lpstr>Slayt 41</vt:lpstr>
      <vt:lpstr>Slayt 42</vt:lpstr>
      <vt:lpstr>Legacy</vt:lpstr>
      <vt:lpstr>Slayt 44</vt:lpstr>
      <vt:lpstr>Slayt 45</vt:lpstr>
      <vt:lpstr>Slayt 46</vt:lpstr>
      <vt:lpstr>Slayt 47</vt:lpstr>
      <vt:lpstr>Slayt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Atatürk’s Ideas and Goals</dc:title>
  <dc:creator>YSF</dc:creator>
  <cp:lastModifiedBy>YSF</cp:lastModifiedBy>
  <cp:revision>72</cp:revision>
  <dcterms:created xsi:type="dcterms:W3CDTF">2020-12-10T14:49:45Z</dcterms:created>
  <dcterms:modified xsi:type="dcterms:W3CDTF">2020-12-17T13:31:03Z</dcterms:modified>
</cp:coreProperties>
</file>